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6"/>
  </p:notesMasterIdLst>
  <p:handoutMasterIdLst>
    <p:handoutMasterId r:id="rId7"/>
  </p:handoutMasterIdLst>
  <p:sldIdLst>
    <p:sldId id="261" r:id="rId5"/>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7E872"/>
    <a:srgbClr val="003399"/>
    <a:srgbClr val="DFF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82" d="100"/>
          <a:sy n="82" d="100"/>
        </p:scale>
        <p:origin x="3282" y="60"/>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noProof="1">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6A8BA30-E65E-4826-BC7E-F9FD0E726E4D}" type="datetime1">
              <a:rPr kumimoji="1" lang="ja-JP" altLang="en-US" noProof="1" smtClean="0">
                <a:latin typeface="Meiryo UI" panose="020B0604030504040204" pitchFamily="50" charset="-128"/>
                <a:ea typeface="Meiryo UI" panose="020B0604030504040204" pitchFamily="50" charset="-128"/>
              </a:rPr>
              <a:t>2022/11/21</a:t>
            </a:fld>
            <a:endParaRPr kumimoji="1" lang="ja-JP" altLang="en-US" noProof="1">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noProof="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1CCBBD0-640E-4753-9183-747511043804}" type="slidenum">
              <a:rPr kumimoji="1" lang="en-US" altLang="ja-JP" noProof="1" dirty="0" smtClean="0">
                <a:latin typeface="Meiryo UI" panose="020B0604030504040204" pitchFamily="50" charset="-128"/>
                <a:ea typeface="Meiryo UI" panose="020B0604030504040204" pitchFamily="50" charset="-128"/>
              </a:rPr>
              <a:t>‹#›</a:t>
            </a:fld>
            <a:endParaRPr kumimoji="1"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8616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1"/>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6A186E6D-B39F-469E-B329-B0BB5D2BC9F6}" type="datetime1">
              <a:rPr lang="en-US" altLang="ja-JP" noProof="1" dirty="0" smtClean="0"/>
              <a:t>11/21/2022</a:t>
            </a:fld>
            <a:endParaRPr lang="ja-JP" altLang="en-US" noProof="1"/>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40" tIns="45720" rIns="91440" bIns="45720" rtlCol="0" anchor="ctr"/>
          <a:lstStyle/>
          <a:p>
            <a:pPr rtl="0"/>
            <a:endParaRPr lang="ja-JP" altLang="en-US" noProof="1"/>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ja-JP" altLang="en-US" noProof="1"/>
              <a:t>マスター テキストの書式設定</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1"/>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C275CD8D-B1D9-4658-A4F0-38CA8D83ED5D}" type="slidenum">
              <a:rPr lang="en-US" altLang="ja-JP" noProof="1" dirty="0" smtClean="0"/>
              <a:pPr/>
              <a:t>‹#›</a:t>
            </a:fld>
            <a:endParaRPr lang="ja-JP" altLang="en-US" noProof="1"/>
          </a:p>
        </p:txBody>
      </p:sp>
    </p:spTree>
    <p:extLst>
      <p:ext uri="{BB962C8B-B14F-4D97-AF65-F5344CB8AC3E}">
        <p14:creationId xmlns:p14="http://schemas.microsoft.com/office/powerpoint/2010/main" val="3830980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2338" y="1233488"/>
            <a:ext cx="2351087" cy="3328987"/>
          </a:xfrm>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10"/>
          </p:nvPr>
        </p:nvSpPr>
        <p:spPr/>
        <p:txBody>
          <a:bodyPr/>
          <a:lstStyle/>
          <a:p>
            <a:fld id="{C275CD8D-B1D9-4658-A4F0-38CA8D83ED5D}" type="slidenum">
              <a:rPr lang="en-US" altLang="ja-JP" noProof="1" dirty="0" smtClean="0"/>
              <a:pPr/>
              <a:t>1</a:t>
            </a:fld>
            <a:endParaRPr lang="ja-JP" altLang="en-US" noProof="1"/>
          </a:p>
        </p:txBody>
      </p:sp>
    </p:spTree>
    <p:extLst>
      <p:ext uri="{BB962C8B-B14F-4D97-AF65-F5344CB8AC3E}">
        <p14:creationId xmlns:p14="http://schemas.microsoft.com/office/powerpoint/2010/main" val="348867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3583846" y="1823955"/>
            <a:ext cx="3980598" cy="7785476"/>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440982" y="831586"/>
            <a:ext cx="5088323" cy="4870716"/>
          </a:xfrm>
        </p:spPr>
        <p:txBody>
          <a:bodyPr anchor="b">
            <a:normAutofit/>
          </a:bodyPr>
          <a:lstStyle>
            <a:lvl1pPr algn="l">
              <a:defRPr sz="3637">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40981" y="5992697"/>
            <a:ext cx="4095857" cy="2983147"/>
          </a:xfrm>
        </p:spPr>
        <p:txBody>
          <a:bodyPr anchor="t">
            <a:normAutofit/>
          </a:bodyPr>
          <a:lstStyle>
            <a:lvl1pPr marL="0" indent="0" algn="l">
              <a:buNone/>
              <a:defRPr sz="1653">
                <a:solidFill>
                  <a:schemeClr val="bg2">
                    <a:lumMod val="75000"/>
                  </a:schemeClr>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105FD0C0-61BA-4549-93CB-4DEB5328EA4E}"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pPr rtl="0"/>
            <a:endParaRPr lang="ja-JP" altLang="en-US" noProof="1"/>
          </a:p>
        </p:txBody>
      </p:sp>
      <p:sp>
        <p:nvSpPr>
          <p:cNvPr id="6" name="Slide Number Placeholder 5"/>
          <p:cNvSpPr>
            <a:spLocks noGrp="1"/>
          </p:cNvSpPr>
          <p:nvPr>
            <p:ph type="sldNum" sz="quarter" idx="12"/>
          </p:nvPr>
        </p:nvSpPr>
        <p:spPr/>
        <p:txBody>
          <a:bodyPr/>
          <a:lstStyle/>
          <a:p>
            <a:pPr rtl="0"/>
            <a:fld id="{6D22F896-40B5-4ADD-8801-0D06FADFA095}" type="slidenum">
              <a:rPr lang="en-US" altLang="ja-JP" noProof="1" smtClean="0"/>
              <a:t>‹#›</a:t>
            </a:fld>
            <a:endParaRPr lang="ja-JP" altLang="en-US" noProof="1"/>
          </a:p>
        </p:txBody>
      </p:sp>
    </p:spTree>
    <p:extLst>
      <p:ext uri="{BB962C8B-B14F-4D97-AF65-F5344CB8AC3E}">
        <p14:creationId xmlns:p14="http://schemas.microsoft.com/office/powerpoint/2010/main" val="389079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440982" y="7009078"/>
            <a:ext cx="5419145" cy="2375958"/>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440981" y="831585"/>
            <a:ext cx="6677713" cy="4870715"/>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a:t>アイコンをクリックして図を追加</a:t>
            </a:r>
            <a:endParaRPr lang="en-US" dirty="0"/>
          </a:p>
        </p:txBody>
      </p:sp>
      <p:sp>
        <p:nvSpPr>
          <p:cNvPr id="9" name="Text Placeholder 9"/>
          <p:cNvSpPr>
            <a:spLocks noGrp="1"/>
          </p:cNvSpPr>
          <p:nvPr>
            <p:ph type="body" sz="quarter" idx="14"/>
          </p:nvPr>
        </p:nvSpPr>
        <p:spPr>
          <a:xfrm>
            <a:off x="629975" y="5992695"/>
            <a:ext cx="6019740" cy="712788"/>
          </a:xfrm>
        </p:spPr>
        <p:txBody>
          <a:bodyPr anchor="t">
            <a:normAutofit/>
          </a:bodyPr>
          <a:lstStyle>
            <a:lvl1pPr marL="0" indent="0">
              <a:buFontTx/>
              <a:buNone/>
              <a:defRPr sz="1323"/>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4" name="Footer Placeholder 3"/>
          <p:cNvSpPr>
            <a:spLocks noGrp="1"/>
          </p:cNvSpPr>
          <p:nvPr>
            <p:ph type="ftr" sz="quarter" idx="11"/>
          </p:nvPr>
        </p:nvSpPr>
        <p:spPr/>
        <p:txBody>
          <a:bodyPr/>
          <a:lstStyle/>
          <a:p>
            <a:endParaRPr lang="ja-JP" altLang="en-US" noProof="1"/>
          </a:p>
        </p:txBody>
      </p:sp>
      <p:sp>
        <p:nvSpPr>
          <p:cNvPr id="5" name="Slide Number Placeholder 4"/>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6984813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40981" y="831585"/>
            <a:ext cx="6677713" cy="4514321"/>
          </a:xfrm>
        </p:spPr>
        <p:txBody>
          <a:bodyPr anchor="ctr">
            <a:normAutofit/>
          </a:bodyPr>
          <a:lstStyle>
            <a:lvl1pPr algn="l">
              <a:defRPr sz="2315"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0981" y="6415088"/>
            <a:ext cx="5277513" cy="2969948"/>
          </a:xfrm>
        </p:spPr>
        <p:txBody>
          <a:bodyPr anchor="ctr">
            <a:normAutofit/>
          </a:bodyPr>
          <a:lstStyle>
            <a:lvl1pPr marL="0" indent="0" algn="l">
              <a:buNone/>
              <a:defRPr sz="1488">
                <a:solidFill>
                  <a:schemeClr val="bg2">
                    <a:lumMod val="7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23761914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07920" y="831585"/>
            <a:ext cx="5671234" cy="4514321"/>
          </a:xfrm>
        </p:spPr>
        <p:txBody>
          <a:bodyPr anchor="ctr">
            <a:normAutofit/>
          </a:bodyPr>
          <a:lstStyle>
            <a:lvl1pPr algn="l">
              <a:defRPr sz="2315"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881962" y="5345906"/>
            <a:ext cx="5293151" cy="752387"/>
          </a:xfrm>
        </p:spPr>
        <p:txBody>
          <a:bodyPr anchor="ctr"/>
          <a:lstStyle>
            <a:lvl1pPr marL="0" indent="0">
              <a:buFontTx/>
              <a:buNone/>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40982" y="6705488"/>
            <a:ext cx="5276528" cy="2679548"/>
          </a:xfrm>
        </p:spPr>
        <p:txBody>
          <a:bodyPr anchor="ctr">
            <a:normAutofit/>
          </a:bodyPr>
          <a:lstStyle>
            <a:lvl1pPr marL="0" indent="0" algn="l">
              <a:buNone/>
              <a:defRPr sz="1653">
                <a:solidFill>
                  <a:schemeClr val="bg2">
                    <a:lumMod val="7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
        <p:nvSpPr>
          <p:cNvPr id="14" name="TextBox 13"/>
          <p:cNvSpPr txBox="1"/>
          <p:nvPr/>
        </p:nvSpPr>
        <p:spPr>
          <a:xfrm>
            <a:off x="188992" y="1107883"/>
            <a:ext cx="378082" cy="911682"/>
          </a:xfrm>
          <a:prstGeom prst="rect">
            <a:avLst/>
          </a:prstGeom>
        </p:spPr>
        <p:txBody>
          <a:bodyPr vert="horz" lIns="75597" tIns="37798" rIns="75597" bIns="37798" rtlCol="0" anchor="ctr">
            <a:noAutofit/>
          </a:bodyPr>
          <a:lstStyle/>
          <a:p>
            <a:pPr lvl="0"/>
            <a:r>
              <a:rPr lang="en-US" sz="6614" dirty="0">
                <a:solidFill>
                  <a:schemeClr val="tx1"/>
                </a:solidFill>
                <a:effectLst/>
              </a:rPr>
              <a:t>“</a:t>
            </a:r>
          </a:p>
        </p:txBody>
      </p:sp>
      <p:sp>
        <p:nvSpPr>
          <p:cNvPr id="15" name="TextBox 14"/>
          <p:cNvSpPr txBox="1"/>
          <p:nvPr/>
        </p:nvSpPr>
        <p:spPr>
          <a:xfrm>
            <a:off x="6362727" y="4316326"/>
            <a:ext cx="378082" cy="911682"/>
          </a:xfrm>
          <a:prstGeom prst="rect">
            <a:avLst/>
          </a:prstGeom>
        </p:spPr>
        <p:txBody>
          <a:bodyPr vert="horz" lIns="75597" tIns="37798" rIns="75597" bIns="37798" rtlCol="0" anchor="ctr">
            <a:noAutofit/>
          </a:bodyPr>
          <a:lstStyle/>
          <a:p>
            <a:pPr lvl="0" algn="r"/>
            <a:r>
              <a:rPr lang="en-US" sz="6614" dirty="0">
                <a:solidFill>
                  <a:schemeClr val="tx1"/>
                </a:solidFill>
                <a:effectLst/>
              </a:rPr>
              <a:t>”</a:t>
            </a:r>
          </a:p>
        </p:txBody>
      </p:sp>
    </p:spTree>
    <p:extLst>
      <p:ext uri="{BB962C8B-B14F-4D97-AF65-F5344CB8AC3E}">
        <p14:creationId xmlns:p14="http://schemas.microsoft.com/office/powerpoint/2010/main" val="33169205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40982" y="5345906"/>
            <a:ext cx="5276528" cy="2646294"/>
          </a:xfrm>
        </p:spPr>
        <p:txBody>
          <a:bodyPr anchor="b">
            <a:normAutofit/>
          </a:bodyPr>
          <a:lstStyle>
            <a:lvl1pPr algn="l">
              <a:defRPr sz="2315"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0981" y="8002459"/>
            <a:ext cx="5277513" cy="1382576"/>
          </a:xfrm>
        </p:spPr>
        <p:txBody>
          <a:bodyPr anchor="t">
            <a:normAutofit/>
          </a:bodyPr>
          <a:lstStyle>
            <a:lvl1pPr marL="0" indent="0" algn="l">
              <a:buNone/>
              <a:defRPr sz="1488">
                <a:solidFill>
                  <a:schemeClr val="bg2">
                    <a:lumMod val="7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40436680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07921" y="831585"/>
            <a:ext cx="5671233" cy="4514321"/>
          </a:xfrm>
        </p:spPr>
        <p:txBody>
          <a:bodyPr anchor="ctr">
            <a:normAutofit/>
          </a:bodyPr>
          <a:lstStyle>
            <a:lvl1pPr algn="l">
              <a:defRPr sz="2315"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40982" y="6058694"/>
            <a:ext cx="5276528" cy="1636770"/>
          </a:xfrm>
        </p:spPr>
        <p:txBody>
          <a:bodyPr vert="horz" lIns="91440" tIns="45720" rIns="91440" bIns="45720" rtlCol="0" anchor="b">
            <a:normAutofit/>
          </a:bodyPr>
          <a:lstStyle>
            <a:lvl1pPr>
              <a:buNone/>
              <a:defRPr lang="en-US" sz="1653"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40981" y="7721865"/>
            <a:ext cx="5276527" cy="1663171"/>
          </a:xfrm>
        </p:spPr>
        <p:txBody>
          <a:bodyPr anchor="t">
            <a:normAutofit/>
          </a:bodyPr>
          <a:lstStyle>
            <a:lvl1pPr marL="0" indent="0" algn="l">
              <a:buNone/>
              <a:defRPr sz="1488">
                <a:solidFill>
                  <a:schemeClr val="bg2">
                    <a:lumMod val="7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
        <p:nvSpPr>
          <p:cNvPr id="14" name="TextBox 13"/>
          <p:cNvSpPr txBox="1"/>
          <p:nvPr/>
        </p:nvSpPr>
        <p:spPr>
          <a:xfrm>
            <a:off x="188992" y="1107883"/>
            <a:ext cx="378082" cy="911682"/>
          </a:xfrm>
          <a:prstGeom prst="rect">
            <a:avLst/>
          </a:prstGeom>
        </p:spPr>
        <p:txBody>
          <a:bodyPr vert="horz" lIns="75597" tIns="37798" rIns="75597" bIns="37798" rtlCol="0" anchor="ctr">
            <a:noAutofit/>
          </a:bodyPr>
          <a:lstStyle/>
          <a:p>
            <a:pPr lvl="0"/>
            <a:r>
              <a:rPr lang="en-US" sz="6614" dirty="0">
                <a:solidFill>
                  <a:schemeClr val="tx1"/>
                </a:solidFill>
                <a:effectLst/>
              </a:rPr>
              <a:t>“</a:t>
            </a:r>
          </a:p>
        </p:txBody>
      </p:sp>
      <p:sp>
        <p:nvSpPr>
          <p:cNvPr id="15" name="TextBox 14"/>
          <p:cNvSpPr txBox="1"/>
          <p:nvPr/>
        </p:nvSpPr>
        <p:spPr>
          <a:xfrm>
            <a:off x="6362727" y="4316326"/>
            <a:ext cx="378082" cy="911682"/>
          </a:xfrm>
          <a:prstGeom prst="rect">
            <a:avLst/>
          </a:prstGeom>
        </p:spPr>
        <p:txBody>
          <a:bodyPr vert="horz" lIns="75597" tIns="37798" rIns="75597" bIns="37798" rtlCol="0" anchor="ctr">
            <a:noAutofit/>
          </a:bodyPr>
          <a:lstStyle/>
          <a:p>
            <a:pPr lvl="0" algn="r"/>
            <a:r>
              <a:rPr lang="en-US" sz="6614" dirty="0">
                <a:solidFill>
                  <a:schemeClr val="tx1"/>
                </a:solidFill>
                <a:effectLst/>
              </a:rPr>
              <a:t>”</a:t>
            </a:r>
          </a:p>
        </p:txBody>
      </p:sp>
    </p:spTree>
    <p:extLst>
      <p:ext uri="{BB962C8B-B14F-4D97-AF65-F5344CB8AC3E}">
        <p14:creationId xmlns:p14="http://schemas.microsoft.com/office/powerpoint/2010/main" val="25002053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40981" y="831585"/>
            <a:ext cx="6221733" cy="4514321"/>
          </a:xfrm>
        </p:spPr>
        <p:txBody>
          <a:bodyPr vert="horz" lIns="91440" tIns="45720" rIns="91440" bIns="45720" rtlCol="0" anchor="ctr">
            <a:normAutofit/>
          </a:bodyPr>
          <a:lstStyle>
            <a:lvl1pPr>
              <a:defRPr lang="en-US" sz="2315"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40982" y="6124694"/>
            <a:ext cx="5276528" cy="1306777"/>
          </a:xfrm>
        </p:spPr>
        <p:txBody>
          <a:bodyPr vert="horz" lIns="91440" tIns="45720" rIns="91440" bIns="45720" rtlCol="0" anchor="b">
            <a:normAutofit/>
          </a:bodyPr>
          <a:lstStyle>
            <a:lvl1pPr>
              <a:buNone/>
              <a:defRPr lang="en-US" sz="1653"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40981" y="7431474"/>
            <a:ext cx="5276527" cy="1953563"/>
          </a:xfrm>
        </p:spPr>
        <p:txBody>
          <a:bodyPr anchor="t">
            <a:normAutofit/>
          </a:bodyPr>
          <a:lstStyle>
            <a:lvl1pPr marL="0" indent="0" algn="l">
              <a:buNone/>
              <a:defRPr sz="1488">
                <a:solidFill>
                  <a:schemeClr val="bg2">
                    <a:lumMod val="7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2075649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40982" y="7009078"/>
            <a:ext cx="5419145" cy="2375958"/>
          </a:xfrm>
        </p:spPr>
        <p:txBody>
          <a:bodyPr>
            <a:normAutofit/>
          </a:bodyPr>
          <a:lstStyle>
            <a:lvl1pPr algn="l">
              <a:defRPr sz="2315"/>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40982" y="831587"/>
            <a:ext cx="5419145" cy="587390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01C2E73A-E368-4E74-A03A-7A627957D639}"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pPr rtl="0"/>
            <a:endParaRPr lang="ja-JP" altLang="en-US" noProof="1"/>
          </a:p>
        </p:txBody>
      </p:sp>
      <p:sp>
        <p:nvSpPr>
          <p:cNvPr id="6" name="Slide Number Placeholder 5"/>
          <p:cNvSpPr>
            <a:spLocks noGrp="1"/>
          </p:cNvSpPr>
          <p:nvPr>
            <p:ph type="sldNum" sz="quarter" idx="12"/>
          </p:nvPr>
        </p:nvSpPr>
        <p:spPr/>
        <p:txBody>
          <a:bodyPr/>
          <a:lstStyle/>
          <a:p>
            <a:pPr rtl="0"/>
            <a:fld id="{6D22F896-40B5-4ADD-8801-0D06FADFA095}" type="slidenum">
              <a:rPr lang="en-US" altLang="ja-JP" noProof="1" smtClean="0"/>
              <a:t>‹#›</a:t>
            </a:fld>
            <a:endParaRPr lang="ja-JP" altLang="en-US" noProof="1"/>
          </a:p>
        </p:txBody>
      </p:sp>
    </p:spTree>
    <p:extLst>
      <p:ext uri="{BB962C8B-B14F-4D97-AF65-F5344CB8AC3E}">
        <p14:creationId xmlns:p14="http://schemas.microsoft.com/office/powerpoint/2010/main" val="124934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8685" y="831586"/>
            <a:ext cx="1690009" cy="6890279"/>
          </a:xfrm>
        </p:spPr>
        <p:txBody>
          <a:bodyPr vert="eaVert">
            <a:normAutofit/>
          </a:bodyPr>
          <a:lstStyle>
            <a:lvl1pPr>
              <a:defRPr sz="2315"/>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40981" y="831586"/>
            <a:ext cx="4836416" cy="855345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37665341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0982" y="7009078"/>
            <a:ext cx="5419145" cy="2375958"/>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40982" y="831586"/>
            <a:ext cx="5419145" cy="5873902"/>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5B4896-0B94-46A0-8EBC-E6A9A034AD9D}"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393266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40981" y="3088745"/>
            <a:ext cx="5293151" cy="3616737"/>
          </a:xfrm>
        </p:spPr>
        <p:txBody>
          <a:bodyPr anchor="b">
            <a:normAutofit/>
          </a:bodyPr>
          <a:lstStyle>
            <a:lvl1pPr algn="l">
              <a:defRPr sz="2645"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0981" y="6995878"/>
            <a:ext cx="5293151" cy="2389159"/>
          </a:xfrm>
        </p:spPr>
        <p:txBody>
          <a:bodyPr anchor="t">
            <a:normAutofit/>
          </a:bodyPr>
          <a:lstStyle>
            <a:lvl1pPr marL="0" indent="0" algn="l">
              <a:buNone/>
              <a:defRPr sz="1488">
                <a:solidFill>
                  <a:schemeClr val="bg2">
                    <a:lumMod val="7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11"/>
          </p:nvPr>
        </p:nvSpPr>
        <p:spPr/>
        <p:txBody>
          <a:bodyPr/>
          <a:lstStyle/>
          <a:p>
            <a:endParaRPr lang="ja-JP" altLang="en-US" noProof="1"/>
          </a:p>
        </p:txBody>
      </p:sp>
      <p:sp>
        <p:nvSpPr>
          <p:cNvPr id="6" name="Slide Number Placeholder 5"/>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21857416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0982" y="7009078"/>
            <a:ext cx="5419145" cy="2375958"/>
          </a:xfrm>
        </p:spPr>
        <p:txBody>
          <a:bodyPr>
            <a:normAutofit/>
          </a:bodyPr>
          <a:lstStyle>
            <a:lvl1pPr>
              <a:defRPr sz="2645"/>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440982" y="831586"/>
            <a:ext cx="3265580" cy="5873898"/>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3854543" y="831586"/>
            <a:ext cx="3264151" cy="5860697"/>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6" name="Footer Placeholder 5"/>
          <p:cNvSpPr>
            <a:spLocks noGrp="1"/>
          </p:cNvSpPr>
          <p:nvPr>
            <p:ph type="ftr" sz="quarter" idx="11"/>
          </p:nvPr>
        </p:nvSpPr>
        <p:spPr/>
        <p:txBody>
          <a:bodyPr/>
          <a:lstStyle/>
          <a:p>
            <a:endParaRPr lang="ja-JP" altLang="en-US" noProof="1"/>
          </a:p>
        </p:txBody>
      </p:sp>
      <p:sp>
        <p:nvSpPr>
          <p:cNvPr id="7" name="Slide Number Placeholder 6"/>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23848137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40982" y="7009078"/>
            <a:ext cx="5419145" cy="2375958"/>
          </a:xfrm>
        </p:spPr>
        <p:txBody>
          <a:bodyPr>
            <a:normAutofit/>
          </a:bodyPr>
          <a:lstStyle>
            <a:lvl1pPr>
              <a:defRPr sz="264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9974" y="831586"/>
            <a:ext cx="3072867" cy="950383"/>
          </a:xfrm>
        </p:spPr>
        <p:txBody>
          <a:bodyPr anchor="b">
            <a:noAutofit/>
          </a:bodyPr>
          <a:lstStyle>
            <a:lvl1pPr marL="0" indent="0">
              <a:buNone/>
              <a:defRPr sz="1984" b="0" cap="all">
                <a:solidFill>
                  <a:schemeClr val="tx1"/>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440981" y="1781970"/>
            <a:ext cx="3261860" cy="4923514"/>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013817" y="883560"/>
            <a:ext cx="3111877" cy="898409"/>
          </a:xfrm>
        </p:spPr>
        <p:txBody>
          <a:bodyPr anchor="b">
            <a:noAutofit/>
          </a:bodyPr>
          <a:lstStyle>
            <a:lvl1pPr marL="0" indent="0">
              <a:buNone/>
              <a:defRPr sz="1984" b="0" cap="all">
                <a:solidFill>
                  <a:schemeClr val="tx1"/>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54543" y="1781969"/>
            <a:ext cx="3271151" cy="4910314"/>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0F7A370A-8558-4559-83E9-9993E539382D}" type="datetime1">
              <a:rPr lang="ja-JP" altLang="en-US" noProof="1" smtClean="0"/>
              <a:t>2022/11/21</a:t>
            </a:fld>
            <a:endParaRPr lang="ja-JP" altLang="en-US" noProof="1"/>
          </a:p>
        </p:txBody>
      </p:sp>
      <p:sp>
        <p:nvSpPr>
          <p:cNvPr id="8" name="Footer Placeholder 7"/>
          <p:cNvSpPr>
            <a:spLocks noGrp="1"/>
          </p:cNvSpPr>
          <p:nvPr>
            <p:ph type="ftr" sz="quarter" idx="11"/>
          </p:nvPr>
        </p:nvSpPr>
        <p:spPr/>
        <p:txBody>
          <a:bodyPr/>
          <a:lstStyle/>
          <a:p>
            <a:pPr rtl="0"/>
            <a:endParaRPr lang="ja-JP" altLang="en-US" noProof="1"/>
          </a:p>
        </p:txBody>
      </p:sp>
      <p:sp>
        <p:nvSpPr>
          <p:cNvPr id="9" name="Slide Number Placeholder 8"/>
          <p:cNvSpPr>
            <a:spLocks noGrp="1"/>
          </p:cNvSpPr>
          <p:nvPr>
            <p:ph type="sldNum" sz="quarter" idx="12"/>
          </p:nvPr>
        </p:nvSpPr>
        <p:spPr/>
        <p:txBody>
          <a:bodyPr/>
          <a:lstStyle/>
          <a:p>
            <a:pPr rtl="0"/>
            <a:fld id="{6D22F896-40B5-4ADD-8801-0D06FADFA095}" type="slidenum">
              <a:rPr lang="en-US" altLang="ja-JP" noProof="1" smtClean="0"/>
              <a:t>‹#›</a:t>
            </a:fld>
            <a:endParaRPr lang="ja-JP" altLang="en-US" noProof="1"/>
          </a:p>
        </p:txBody>
      </p:sp>
    </p:spTree>
    <p:extLst>
      <p:ext uri="{BB962C8B-B14F-4D97-AF65-F5344CB8AC3E}">
        <p14:creationId xmlns:p14="http://schemas.microsoft.com/office/powerpoint/2010/main" val="133126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0982" y="7009078"/>
            <a:ext cx="5419145" cy="2375958"/>
          </a:xfrm>
        </p:spPr>
        <p:txBody>
          <a:bodyPr>
            <a:normAutofit/>
          </a:bodyPr>
          <a:lstStyle>
            <a:lvl1pPr>
              <a:defRPr sz="2645"/>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6FE70900-52C2-45E7-AB43-0271CCD3790C}" type="datetime1">
              <a:rPr lang="ja-JP" altLang="en-US" noProof="1" smtClean="0"/>
              <a:t>2022/11/21</a:t>
            </a:fld>
            <a:endParaRPr lang="ja-JP" altLang="en-US" noProof="1"/>
          </a:p>
        </p:txBody>
      </p:sp>
      <p:sp>
        <p:nvSpPr>
          <p:cNvPr id="4" name="Footer Placeholder 3"/>
          <p:cNvSpPr>
            <a:spLocks noGrp="1"/>
          </p:cNvSpPr>
          <p:nvPr>
            <p:ph type="ftr" sz="quarter" idx="11"/>
          </p:nvPr>
        </p:nvSpPr>
        <p:spPr/>
        <p:txBody>
          <a:bodyPr/>
          <a:lstStyle/>
          <a:p>
            <a:pPr rtl="0"/>
            <a:endParaRPr lang="ja-JP" altLang="en-US" noProof="1"/>
          </a:p>
        </p:txBody>
      </p:sp>
      <p:sp>
        <p:nvSpPr>
          <p:cNvPr id="5" name="Slide Number Placeholder 4"/>
          <p:cNvSpPr>
            <a:spLocks noGrp="1"/>
          </p:cNvSpPr>
          <p:nvPr>
            <p:ph type="sldNum" sz="quarter" idx="12"/>
          </p:nvPr>
        </p:nvSpPr>
        <p:spPr/>
        <p:txBody>
          <a:bodyPr/>
          <a:lstStyle/>
          <a:p>
            <a:pPr rtl="0"/>
            <a:fld id="{6D22F896-40B5-4ADD-8801-0D06FADFA095}" type="slidenum">
              <a:rPr lang="en-US" altLang="ja-JP" noProof="1" smtClean="0"/>
              <a:t>‹#›</a:t>
            </a:fld>
            <a:endParaRPr lang="ja-JP" altLang="en-US" noProof="1"/>
          </a:p>
        </p:txBody>
      </p:sp>
    </p:spTree>
    <p:extLst>
      <p:ext uri="{BB962C8B-B14F-4D97-AF65-F5344CB8AC3E}">
        <p14:creationId xmlns:p14="http://schemas.microsoft.com/office/powerpoint/2010/main" val="348095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3" name="Footer Placeholder 2"/>
          <p:cNvSpPr>
            <a:spLocks noGrp="1"/>
          </p:cNvSpPr>
          <p:nvPr>
            <p:ph type="ftr" sz="quarter" idx="11"/>
          </p:nvPr>
        </p:nvSpPr>
        <p:spPr/>
        <p:txBody>
          <a:bodyPr/>
          <a:lstStyle/>
          <a:p>
            <a:endParaRPr lang="ja-JP" altLang="en-US" noProof="1"/>
          </a:p>
        </p:txBody>
      </p:sp>
      <p:sp>
        <p:nvSpPr>
          <p:cNvPr id="4" name="Slide Number Placeholder 3"/>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28154660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79808" y="831586"/>
            <a:ext cx="2645886" cy="2375958"/>
          </a:xfrm>
        </p:spPr>
        <p:txBody>
          <a:bodyPr anchor="b">
            <a:normAutofit/>
          </a:bodyPr>
          <a:lstStyle>
            <a:lvl1pPr algn="l">
              <a:defRPr sz="1653" b="0"/>
            </a:lvl1pPr>
          </a:lstStyle>
          <a:p>
            <a:r>
              <a:rPr lang="ja-JP" altLang="en-US"/>
              <a:t>マスター タイトルの書式設定</a:t>
            </a:r>
            <a:endParaRPr lang="en-US" dirty="0"/>
          </a:p>
        </p:txBody>
      </p:sp>
      <p:sp>
        <p:nvSpPr>
          <p:cNvPr id="3" name="Content Placeholder 2"/>
          <p:cNvSpPr>
            <a:spLocks noGrp="1"/>
          </p:cNvSpPr>
          <p:nvPr>
            <p:ph idx="1"/>
          </p:nvPr>
        </p:nvSpPr>
        <p:spPr>
          <a:xfrm>
            <a:off x="440981" y="831586"/>
            <a:ext cx="3669679" cy="855345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79808" y="3445144"/>
            <a:ext cx="2645886" cy="3260343"/>
          </a:xfrm>
        </p:spPr>
        <p:txBody>
          <a:bodyPr anchor="t">
            <a:normAutofit/>
          </a:bodyPr>
          <a:lstStyle>
            <a:lvl1pPr marL="0" indent="0">
              <a:buNone/>
              <a:defRPr sz="1323"/>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6" name="Footer Placeholder 5"/>
          <p:cNvSpPr>
            <a:spLocks noGrp="1"/>
          </p:cNvSpPr>
          <p:nvPr>
            <p:ph type="ftr" sz="quarter" idx="11"/>
          </p:nvPr>
        </p:nvSpPr>
        <p:spPr/>
        <p:txBody>
          <a:bodyPr/>
          <a:lstStyle/>
          <a:p>
            <a:endParaRPr lang="ja-JP" altLang="en-US" noProof="1"/>
          </a:p>
        </p:txBody>
      </p:sp>
      <p:sp>
        <p:nvSpPr>
          <p:cNvPr id="7" name="Slide Number Placeholder 6"/>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39322880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16840" y="2257160"/>
            <a:ext cx="2945874" cy="1781969"/>
          </a:xfrm>
        </p:spPr>
        <p:txBody>
          <a:bodyPr anchor="b">
            <a:normAutofit/>
          </a:bodyPr>
          <a:lstStyle>
            <a:lvl1pPr algn="l">
              <a:defRPr sz="1984"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29973" y="1425575"/>
            <a:ext cx="2712500" cy="7484269"/>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717028" y="4276725"/>
            <a:ext cx="2946672" cy="3247143"/>
          </a:xfrm>
        </p:spPr>
        <p:txBody>
          <a:bodyPr anchor="t">
            <a:normAutofit/>
          </a:bodyPr>
          <a:lstStyle>
            <a:lvl1pPr marL="0" indent="0">
              <a:buNone/>
              <a:defRPr sz="1488"/>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C6BB3A-4259-4A85-9E95-85D79765BF85}" type="datetime1">
              <a:rPr lang="ja-JP" altLang="en-US" noProof="1" smtClean="0"/>
              <a:t>2022/11/21</a:t>
            </a:fld>
            <a:endParaRPr lang="ja-JP" altLang="en-US" noProof="1"/>
          </a:p>
        </p:txBody>
      </p:sp>
      <p:sp>
        <p:nvSpPr>
          <p:cNvPr id="6" name="Footer Placeholder 5"/>
          <p:cNvSpPr>
            <a:spLocks noGrp="1"/>
          </p:cNvSpPr>
          <p:nvPr>
            <p:ph type="ftr" sz="quarter" idx="11"/>
          </p:nvPr>
        </p:nvSpPr>
        <p:spPr>
          <a:xfrm>
            <a:off x="440981" y="9622633"/>
            <a:ext cx="4804762" cy="569240"/>
          </a:xfrm>
        </p:spPr>
        <p:txBody>
          <a:bodyPr/>
          <a:lstStyle/>
          <a:p>
            <a:endParaRPr lang="ja-JP" altLang="en-US" noProof="1"/>
          </a:p>
        </p:txBody>
      </p:sp>
      <p:sp>
        <p:nvSpPr>
          <p:cNvPr id="7" name="Slide Number Placeholder 6"/>
          <p:cNvSpPr>
            <a:spLocks noGrp="1"/>
          </p:cNvSpPr>
          <p:nvPr>
            <p:ph type="sldNum" sz="quarter" idx="12"/>
          </p:nvPr>
        </p:nvSpPr>
        <p:spPr/>
        <p:txBody>
          <a:body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42693473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5514888" y="6071895"/>
            <a:ext cx="2042415" cy="4144727"/>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440982" y="7009078"/>
            <a:ext cx="5419145" cy="2375958"/>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40982" y="831587"/>
            <a:ext cx="5419145" cy="5873902"/>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42852" y="9622637"/>
            <a:ext cx="992466" cy="569240"/>
          </a:xfrm>
          <a:prstGeom prst="rect">
            <a:avLst/>
          </a:prstGeom>
        </p:spPr>
        <p:txBody>
          <a:bodyPr vert="horz" lIns="91440" tIns="45720" rIns="91440" bIns="45720" rtlCol="0" anchor="t"/>
          <a:lstStyle>
            <a:lvl1pPr algn="r">
              <a:defRPr sz="827" b="0" i="0">
                <a:solidFill>
                  <a:schemeClr val="bg2">
                    <a:lumMod val="50000"/>
                  </a:schemeClr>
                </a:solidFill>
                <a:effectLst/>
                <a:latin typeface="+mn-lt"/>
              </a:defRPr>
            </a:lvl1pPr>
          </a:lstStyle>
          <a:p>
            <a:fld id="{35C6BB3A-4259-4A85-9E95-85D79765BF85}" type="datetime1">
              <a:rPr lang="ja-JP" altLang="en-US" noProof="1" smtClean="0"/>
              <a:t>2022/11/21</a:t>
            </a:fld>
            <a:endParaRPr lang="ja-JP" altLang="en-US" noProof="1"/>
          </a:p>
        </p:txBody>
      </p:sp>
      <p:sp>
        <p:nvSpPr>
          <p:cNvPr id="5" name="Footer Placeholder 4"/>
          <p:cNvSpPr>
            <a:spLocks noGrp="1"/>
          </p:cNvSpPr>
          <p:nvPr>
            <p:ph type="ftr" sz="quarter" idx="3"/>
          </p:nvPr>
        </p:nvSpPr>
        <p:spPr>
          <a:xfrm>
            <a:off x="440981" y="9622633"/>
            <a:ext cx="4804762" cy="569240"/>
          </a:xfrm>
          <a:prstGeom prst="rect">
            <a:avLst/>
          </a:prstGeom>
        </p:spPr>
        <p:txBody>
          <a:bodyPr vert="horz" lIns="91440" tIns="45720" rIns="91440" bIns="45720" rtlCol="0" anchor="t"/>
          <a:lstStyle>
            <a:lvl1pPr algn="l">
              <a:defRPr sz="827" b="0" i="0">
                <a:solidFill>
                  <a:schemeClr val="bg2">
                    <a:lumMod val="50000"/>
                  </a:schemeClr>
                </a:solidFill>
                <a:effectLst/>
                <a:latin typeface="+mn-lt"/>
              </a:defRPr>
            </a:lvl1pPr>
          </a:lstStyle>
          <a:p>
            <a:endParaRPr lang="ja-JP" altLang="en-US" noProof="1"/>
          </a:p>
        </p:txBody>
      </p:sp>
      <p:sp>
        <p:nvSpPr>
          <p:cNvPr id="6" name="Slide Number Placeholder 5"/>
          <p:cNvSpPr>
            <a:spLocks noGrp="1"/>
          </p:cNvSpPr>
          <p:nvPr>
            <p:ph type="sldNum" sz="quarter" idx="4"/>
          </p:nvPr>
        </p:nvSpPr>
        <p:spPr>
          <a:xfrm>
            <a:off x="6427399" y="8697003"/>
            <a:ext cx="708436" cy="1044432"/>
          </a:xfrm>
          <a:prstGeom prst="rect">
            <a:avLst/>
          </a:prstGeom>
        </p:spPr>
        <p:txBody>
          <a:bodyPr vert="horz" lIns="91440" tIns="45720" rIns="91440" bIns="45720" rtlCol="0" anchor="b"/>
          <a:lstStyle>
            <a:lvl1pPr algn="r">
              <a:defRPr sz="2315" b="0" i="0">
                <a:solidFill>
                  <a:schemeClr val="bg2">
                    <a:lumMod val="50000"/>
                  </a:schemeClr>
                </a:solidFill>
                <a:effectLst/>
                <a:latin typeface="+mn-lt"/>
              </a:defRPr>
            </a:lvl1pPr>
          </a:lstStyle>
          <a:p>
            <a:fld id="{6D22F896-40B5-4ADD-8801-0D06FADFA095}" type="slidenum">
              <a:rPr lang="en-US" altLang="ja-JP" noProof="1" smtClean="0"/>
              <a:pPr/>
              <a:t>‹#›</a:t>
            </a:fld>
            <a:endParaRPr lang="ja-JP" altLang="en-US" noProof="1"/>
          </a:p>
        </p:txBody>
      </p:sp>
    </p:spTree>
    <p:extLst>
      <p:ext uri="{BB962C8B-B14F-4D97-AF65-F5344CB8AC3E}">
        <p14:creationId xmlns:p14="http://schemas.microsoft.com/office/powerpoint/2010/main" val="51905341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377967" rtl="0" eaLnBrk="1" latinLnBrk="0" hangingPunct="1">
        <a:spcBef>
          <a:spcPct val="0"/>
        </a:spcBef>
        <a:buNone/>
        <a:defRPr kumimoji="1" sz="2645"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36230" indent="-236230"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653" kern="1200" cap="none">
          <a:solidFill>
            <a:schemeClr val="bg2">
              <a:lumMod val="75000"/>
            </a:schemeClr>
          </a:solidFill>
          <a:effectLst/>
          <a:latin typeface="+mn-lt"/>
          <a:ea typeface="+mn-ea"/>
          <a:cs typeface="+mn-cs"/>
        </a:defRPr>
      </a:lvl1pPr>
      <a:lvl2pPr marL="614197" indent="-236230"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488" kern="1200" cap="none">
          <a:solidFill>
            <a:schemeClr val="bg2">
              <a:lumMod val="75000"/>
            </a:schemeClr>
          </a:solidFill>
          <a:effectLst/>
          <a:latin typeface="+mn-lt"/>
          <a:ea typeface="+mn-ea"/>
          <a:cs typeface="+mn-cs"/>
        </a:defRPr>
      </a:lvl2pPr>
      <a:lvl3pPr marL="992164" indent="-236230"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323" kern="1200" cap="none">
          <a:solidFill>
            <a:schemeClr val="bg2">
              <a:lumMod val="75000"/>
            </a:schemeClr>
          </a:solidFill>
          <a:effectLst/>
          <a:latin typeface="+mn-lt"/>
          <a:ea typeface="+mn-ea"/>
          <a:cs typeface="+mn-cs"/>
        </a:defRPr>
      </a:lvl3pPr>
      <a:lvl4pPr marL="1275639" indent="-141738"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157" kern="1200" cap="none">
          <a:solidFill>
            <a:schemeClr val="bg2">
              <a:lumMod val="75000"/>
            </a:schemeClr>
          </a:solidFill>
          <a:effectLst/>
          <a:latin typeface="+mn-lt"/>
          <a:ea typeface="+mn-ea"/>
          <a:cs typeface="+mn-cs"/>
        </a:defRPr>
      </a:lvl4pPr>
      <a:lvl5pPr marL="1653607" indent="-141738"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157" kern="1200" cap="none">
          <a:solidFill>
            <a:schemeClr val="bg2">
              <a:lumMod val="75000"/>
            </a:schemeClr>
          </a:solidFill>
          <a:effectLst/>
          <a:latin typeface="+mn-lt"/>
          <a:ea typeface="+mn-ea"/>
          <a:cs typeface="+mn-cs"/>
        </a:defRPr>
      </a:lvl5pPr>
      <a:lvl6pPr marL="2078820" indent="-188984"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157" kern="1200" cap="none">
          <a:solidFill>
            <a:schemeClr val="bg2">
              <a:lumMod val="75000"/>
            </a:schemeClr>
          </a:solidFill>
          <a:effectLst/>
          <a:latin typeface="+mn-lt"/>
          <a:ea typeface="+mn-ea"/>
          <a:cs typeface="+mn-cs"/>
        </a:defRPr>
      </a:lvl6pPr>
      <a:lvl7pPr marL="2456787" indent="-188984"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157" kern="1200" cap="none">
          <a:solidFill>
            <a:schemeClr val="bg2">
              <a:lumMod val="75000"/>
            </a:schemeClr>
          </a:solidFill>
          <a:effectLst/>
          <a:latin typeface="+mn-lt"/>
          <a:ea typeface="+mn-ea"/>
          <a:cs typeface="+mn-cs"/>
        </a:defRPr>
      </a:lvl7pPr>
      <a:lvl8pPr marL="2834754" indent="-188984"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157" kern="1200" cap="none">
          <a:solidFill>
            <a:schemeClr val="bg2">
              <a:lumMod val="75000"/>
            </a:schemeClr>
          </a:solidFill>
          <a:effectLst/>
          <a:latin typeface="+mn-lt"/>
          <a:ea typeface="+mn-ea"/>
          <a:cs typeface="+mn-cs"/>
        </a:defRPr>
      </a:lvl8pPr>
      <a:lvl9pPr marL="3212722" indent="-188984" algn="l" defTabSz="377967" rtl="0" eaLnBrk="1" latinLnBrk="0" hangingPunct="1">
        <a:spcBef>
          <a:spcPct val="20000"/>
        </a:spcBef>
        <a:spcAft>
          <a:spcPts val="496"/>
        </a:spcAft>
        <a:buClr>
          <a:schemeClr val="tx1"/>
        </a:buClr>
        <a:buSzPct val="80000"/>
        <a:buFont typeface="Wingdings 3" panose="05040102010807070707" pitchFamily="18" charset="2"/>
        <a:buChar char=""/>
        <a:defRPr kumimoji="1" sz="1157" kern="1200" cap="none">
          <a:solidFill>
            <a:schemeClr val="bg2">
              <a:lumMod val="75000"/>
            </a:schemeClr>
          </a:solidFill>
          <a:effectLst/>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4890412-353E-412B-B620-FEE7F0C586E8}"/>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390" y="2021744"/>
            <a:ext cx="7559675" cy="8731380"/>
          </a:xfrm>
          <a:prstGeom prst="rect">
            <a:avLst/>
          </a:prstGeom>
        </p:spPr>
      </p:pic>
      <p:sp>
        <p:nvSpPr>
          <p:cNvPr id="26" name="正方形/長方形 25">
            <a:extLst>
              <a:ext uri="{FF2B5EF4-FFF2-40B4-BE49-F238E27FC236}">
                <a16:creationId xmlns:a16="http://schemas.microsoft.com/office/drawing/2014/main" id="{A715EBB6-DD46-433E-A126-27E4D6D000E1}"/>
              </a:ext>
            </a:extLst>
          </p:cNvPr>
          <p:cNvSpPr/>
          <p:nvPr/>
        </p:nvSpPr>
        <p:spPr>
          <a:xfrm>
            <a:off x="26562" y="9708737"/>
            <a:ext cx="7605600" cy="1017343"/>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pic>
        <p:nvPicPr>
          <p:cNvPr id="7" name="図 6" descr="背景パターン&#10;&#10;自動的に生成された説明">
            <a:extLst>
              <a:ext uri="{FF2B5EF4-FFF2-40B4-BE49-F238E27FC236}">
                <a16:creationId xmlns:a16="http://schemas.microsoft.com/office/drawing/2014/main" id="{799455C1-73B0-415F-88D8-5229BC946CE1}"/>
              </a:ext>
            </a:extLst>
          </p:cNvPr>
          <p:cNvPicPr>
            <a:picLocks noChangeAspect="1"/>
          </p:cNvPicPr>
          <p:nvPr/>
        </p:nvPicPr>
        <p:blipFill rotWithShape="1">
          <a:blip r:embed="rId5">
            <a:alphaModFix amt="35000"/>
            <a:extLst>
              <a:ext uri="{BEBA8EAE-BF5A-486C-A8C5-ECC9F3942E4B}">
                <a14:imgProps xmlns:a14="http://schemas.microsoft.com/office/drawing/2010/main">
                  <a14:imgLayer r:embed="rId6">
                    <a14:imgEffect>
                      <a14:artisticLineDrawing/>
                    </a14:imgEffect>
                    <a14:imgEffect>
                      <a14:sharpenSoften amount="-50000"/>
                    </a14:imgEffect>
                    <a14:imgEffect>
                      <a14:saturation sat="200000"/>
                    </a14:imgEffect>
                    <a14:imgEffect>
                      <a14:brightnessContrast bright="40000"/>
                    </a14:imgEffect>
                  </a14:imgLayer>
                </a14:imgProps>
              </a:ext>
            </a:extLst>
          </a:blip>
          <a:srcRect l="21172" t="14422" r="235" b="16219"/>
          <a:stretch/>
        </p:blipFill>
        <p:spPr>
          <a:xfrm>
            <a:off x="15648" y="1266206"/>
            <a:ext cx="7559676" cy="8442531"/>
          </a:xfrm>
          <a:prstGeom prst="rect">
            <a:avLst/>
          </a:prstGeom>
        </p:spPr>
      </p:pic>
      <p:sp>
        <p:nvSpPr>
          <p:cNvPr id="4" name="正方形/長方形 3">
            <a:extLst>
              <a:ext uri="{FF2B5EF4-FFF2-40B4-BE49-F238E27FC236}">
                <a16:creationId xmlns:a16="http://schemas.microsoft.com/office/drawing/2014/main" id="{85FBD5B0-8A99-48EE-8613-60D98FCF68CC}"/>
              </a:ext>
            </a:extLst>
          </p:cNvPr>
          <p:cNvSpPr/>
          <p:nvPr/>
        </p:nvSpPr>
        <p:spPr>
          <a:xfrm>
            <a:off x="0" y="14241"/>
            <a:ext cx="7559675" cy="2235041"/>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chemeClr val="tx1"/>
              </a:solidFill>
              <a:latin typeface="Arial Black" panose="020B0A04020102020204" pitchFamily="34" charset="0"/>
            </a:endParaRPr>
          </a:p>
        </p:txBody>
      </p:sp>
      <p:sp>
        <p:nvSpPr>
          <p:cNvPr id="13" name="正方形/長方形 12">
            <a:extLst>
              <a:ext uri="{FF2B5EF4-FFF2-40B4-BE49-F238E27FC236}">
                <a16:creationId xmlns:a16="http://schemas.microsoft.com/office/drawing/2014/main" id="{B87232C4-4252-4C28-B08E-75B3C6279D85}"/>
              </a:ext>
            </a:extLst>
          </p:cNvPr>
          <p:cNvSpPr/>
          <p:nvPr/>
        </p:nvSpPr>
        <p:spPr>
          <a:xfrm>
            <a:off x="38143" y="8169038"/>
            <a:ext cx="7559675" cy="147947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sp>
        <p:nvSpPr>
          <p:cNvPr id="3" name="正方形/長方形 2">
            <a:extLst>
              <a:ext uri="{FF2B5EF4-FFF2-40B4-BE49-F238E27FC236}">
                <a16:creationId xmlns:a16="http://schemas.microsoft.com/office/drawing/2014/main" id="{4F4E8A66-ED79-4670-ACC6-B8B895808660}"/>
              </a:ext>
            </a:extLst>
          </p:cNvPr>
          <p:cNvSpPr/>
          <p:nvPr/>
        </p:nvSpPr>
        <p:spPr>
          <a:xfrm>
            <a:off x="676762" y="1508151"/>
            <a:ext cx="6329533" cy="717335"/>
          </a:xfrm>
          <a:prstGeom prst="rect">
            <a:avLst/>
          </a:prstGeom>
          <a:noFill/>
        </p:spPr>
        <p:txBody>
          <a:bodyPr wrap="square" lIns="100796" tIns="50399" rIns="100796" bIns="50399">
            <a:spAutoFit/>
            <a:scene3d>
              <a:camera prst="orthographicFront"/>
              <a:lightRig rig="threePt" dir="t"/>
            </a:scene3d>
            <a:sp3d extrusionH="57150">
              <a:bevelT w="38100" h="38100"/>
            </a:sp3d>
          </a:bodyPr>
          <a:lstStyle/>
          <a:p>
            <a:pPr algn="ctr"/>
            <a:r>
              <a:rPr lang="ja-JP" altLang="en-US" sz="4000" b="1" dirty="0">
                <a:ln w="6600">
                  <a:solidFill>
                    <a:schemeClr val="bg2">
                      <a:lumMod val="60000"/>
                      <a:lumOff val="40000"/>
                    </a:schemeClr>
                  </a:solidFill>
                  <a:prstDash val="solid"/>
                </a:ln>
                <a:solidFill>
                  <a:srgbClr val="FFFFFF"/>
                </a:solidFill>
                <a:effectLst>
                  <a:outerShdw dist="38100" dir="2700000" algn="tl" rotWithShape="0">
                    <a:schemeClr val="accent2"/>
                  </a:outerShdw>
                  <a:reflection blurRad="6350" stA="55000" endA="300" endPos="45500" dir="5400000" sy="-100000" algn="bl" rotWithShape="0"/>
                </a:effectLst>
                <a:latin typeface="HGP創英角ｺﾞｼｯｸUB" panose="020B0900000000000000" pitchFamily="50" charset="-128"/>
                <a:ea typeface="HGP創英角ｺﾞｼｯｸUB" panose="020B0900000000000000" pitchFamily="50" charset="-128"/>
              </a:rPr>
              <a:t>医学研究助成事業募集</a:t>
            </a:r>
          </a:p>
        </p:txBody>
      </p:sp>
      <p:pic>
        <p:nvPicPr>
          <p:cNvPr id="9" name="図 8">
            <a:extLst>
              <a:ext uri="{FF2B5EF4-FFF2-40B4-BE49-F238E27FC236}">
                <a16:creationId xmlns:a16="http://schemas.microsoft.com/office/drawing/2014/main" id="{ACDD3282-5AF9-42C1-8338-35BC1237F14B}"/>
              </a:ext>
            </a:extLst>
          </p:cNvPr>
          <p:cNvPicPr>
            <a:picLocks noChangeAspect="1"/>
          </p:cNvPicPr>
          <p:nvPr/>
        </p:nvPicPr>
        <p:blipFill>
          <a:blip r:embed="rId7"/>
          <a:stretch>
            <a:fillRect/>
          </a:stretch>
        </p:blipFill>
        <p:spPr>
          <a:xfrm>
            <a:off x="6574122" y="9809571"/>
            <a:ext cx="609438" cy="609438"/>
          </a:xfrm>
          <a:prstGeom prst="rect">
            <a:avLst/>
          </a:prstGeom>
        </p:spPr>
      </p:pic>
      <p:pic>
        <p:nvPicPr>
          <p:cNvPr id="2" name="図 1">
            <a:extLst>
              <a:ext uri="{FF2B5EF4-FFF2-40B4-BE49-F238E27FC236}">
                <a16:creationId xmlns:a16="http://schemas.microsoft.com/office/drawing/2014/main" id="{E7C3A48B-807E-4519-8A5D-2D971E29ECD5}"/>
              </a:ext>
            </a:extLst>
          </p:cNvPr>
          <p:cNvPicPr>
            <a:picLocks noChangeAspect="1"/>
          </p:cNvPicPr>
          <p:nvPr/>
        </p:nvPicPr>
        <p:blipFill>
          <a:blip r:embed="rId8"/>
          <a:stretch>
            <a:fillRect/>
          </a:stretch>
        </p:blipFill>
        <p:spPr>
          <a:xfrm>
            <a:off x="959773" y="78062"/>
            <a:ext cx="5923140" cy="1498502"/>
          </a:xfrm>
          <a:prstGeom prst="rect">
            <a:avLst/>
          </a:prstGeom>
        </p:spPr>
      </p:pic>
      <p:cxnSp>
        <p:nvCxnSpPr>
          <p:cNvPr id="16" name="直線コネクタ 15">
            <a:extLst>
              <a:ext uri="{FF2B5EF4-FFF2-40B4-BE49-F238E27FC236}">
                <a16:creationId xmlns:a16="http://schemas.microsoft.com/office/drawing/2014/main" id="{60FF4A70-0601-445B-8183-CBDBFF804CB9}"/>
              </a:ext>
            </a:extLst>
          </p:cNvPr>
          <p:cNvCxnSpPr>
            <a:cxnSpLocks/>
          </p:cNvCxnSpPr>
          <p:nvPr/>
        </p:nvCxnSpPr>
        <p:spPr>
          <a:xfrm>
            <a:off x="2029080" y="996055"/>
            <a:ext cx="3814970" cy="0"/>
          </a:xfrm>
          <a:prstGeom prst="line">
            <a:avLst/>
          </a:prstGeom>
          <a:ln>
            <a:solidFill>
              <a:srgbClr val="FFCC66"/>
            </a:solidFill>
          </a:ln>
        </p:spPr>
        <p:style>
          <a:lnRef idx="3">
            <a:schemeClr val="accent6"/>
          </a:lnRef>
          <a:fillRef idx="0">
            <a:schemeClr val="accent6"/>
          </a:fillRef>
          <a:effectRef idx="2">
            <a:schemeClr val="accent6"/>
          </a:effectRef>
          <a:fontRef idx="minor">
            <a:schemeClr val="tx1"/>
          </a:fontRef>
        </p:style>
      </p:cxnSp>
      <p:sp>
        <p:nvSpPr>
          <p:cNvPr id="18" name="タイトル 1">
            <a:extLst>
              <a:ext uri="{FF2B5EF4-FFF2-40B4-BE49-F238E27FC236}">
                <a16:creationId xmlns:a16="http://schemas.microsoft.com/office/drawing/2014/main" id="{4280C37A-8357-4096-A3C2-7FCCCDAD4F83}"/>
              </a:ext>
            </a:extLst>
          </p:cNvPr>
          <p:cNvSpPr>
            <a:spLocks noGrp="1"/>
          </p:cNvSpPr>
          <p:nvPr>
            <p:ph type="title"/>
          </p:nvPr>
        </p:nvSpPr>
        <p:spPr>
          <a:xfrm>
            <a:off x="553380" y="1223061"/>
            <a:ext cx="6234112" cy="799123"/>
          </a:xfrm>
        </p:spPr>
        <p:txBody>
          <a:bodyPr>
            <a:normAutofit fontScale="90000"/>
          </a:bodyPr>
          <a:lstStyle/>
          <a:p>
            <a:pPr algn="ctr"/>
            <a:r>
              <a:rPr kumimoji="1" lang="ja-JP" altLang="en-US" sz="1400" dirty="0"/>
              <a:t>　</a:t>
            </a:r>
            <a:r>
              <a:rPr kumimoji="1" lang="ja-JP" altLang="en-US" sz="1800" dirty="0"/>
              <a:t>　</a:t>
            </a:r>
            <a:r>
              <a:rPr kumimoji="1" lang="en-US" altLang="ja-JP" sz="4000" b="1" dirty="0">
                <a:solidFill>
                  <a:schemeClr val="tx1"/>
                </a:solidFill>
                <a:latin typeface="+mj-lt"/>
              </a:rPr>
              <a:t>2023</a:t>
            </a:r>
            <a:r>
              <a:rPr kumimoji="1" lang="ja-JP" altLang="en-US" sz="1800" b="1" dirty="0">
                <a:solidFill>
                  <a:schemeClr val="tx1"/>
                </a:solidFill>
                <a:latin typeface="+mj-lt"/>
              </a:rPr>
              <a:t>年度坂口光洋記念慶應義塾医学振興基金</a:t>
            </a:r>
            <a:br>
              <a:rPr kumimoji="1" lang="en-US" altLang="ja-JP" sz="2400" b="1" dirty="0">
                <a:solidFill>
                  <a:schemeClr val="tx1"/>
                </a:solidFill>
                <a:latin typeface="+mj-lt"/>
              </a:rPr>
            </a:br>
            <a:endParaRPr kumimoji="1" lang="ja-JP" altLang="en-US" sz="2800" b="1" dirty="0">
              <a:solidFill>
                <a:schemeClr val="tx1"/>
              </a:solidFill>
              <a:effectLst>
                <a:outerShdw blurRad="38100" dist="38100" dir="2700000" algn="tl">
                  <a:srgbClr val="000000">
                    <a:alpha val="43137"/>
                  </a:srgbClr>
                </a:outerShdw>
              </a:effectLst>
              <a:latin typeface="+mj-lt"/>
            </a:endParaRPr>
          </a:p>
        </p:txBody>
      </p:sp>
      <p:pic>
        <p:nvPicPr>
          <p:cNvPr id="21" name="図 20">
            <a:extLst>
              <a:ext uri="{FF2B5EF4-FFF2-40B4-BE49-F238E27FC236}">
                <a16:creationId xmlns:a16="http://schemas.microsoft.com/office/drawing/2014/main" id="{BD6765CF-7E32-4ED5-A358-D0F4B06654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661" y="302307"/>
            <a:ext cx="607650" cy="593588"/>
          </a:xfrm>
          <a:prstGeom prst="rect">
            <a:avLst/>
          </a:prstGeom>
        </p:spPr>
      </p:pic>
      <p:sp>
        <p:nvSpPr>
          <p:cNvPr id="23" name="テキスト プレースホルダー 2">
            <a:extLst>
              <a:ext uri="{FF2B5EF4-FFF2-40B4-BE49-F238E27FC236}">
                <a16:creationId xmlns:a16="http://schemas.microsoft.com/office/drawing/2014/main" id="{A2397E19-0BBA-4108-9557-933495F4281B}"/>
              </a:ext>
            </a:extLst>
          </p:cNvPr>
          <p:cNvSpPr txBox="1">
            <a:spLocks/>
          </p:cNvSpPr>
          <p:nvPr/>
        </p:nvSpPr>
        <p:spPr>
          <a:xfrm>
            <a:off x="451479" y="9582037"/>
            <a:ext cx="6651936" cy="1969770"/>
          </a:xfrm>
          <a:prstGeom prst="rect">
            <a:avLst/>
          </a:prstGeom>
          <a:ln>
            <a:noFill/>
          </a:ln>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kumimoji="1" lang="en-US" altLang="ja-JP" sz="1200" b="1" kern="0" dirty="0">
              <a:latin typeface="Meiryo UI" panose="020B0604030504040204" pitchFamily="50" charset="-128"/>
              <a:ea typeface="Meiryo UI" panose="020B0604030504040204" pitchFamily="50" charset="-128"/>
            </a:endParaRPr>
          </a:p>
          <a:p>
            <a:r>
              <a:rPr kumimoji="1" lang="ja-JP" altLang="en-US" sz="1200" b="1" kern="0" dirty="0">
                <a:latin typeface="Meiryo UI" panose="020B0604030504040204" pitchFamily="50" charset="-128"/>
                <a:ea typeface="Meiryo UI" panose="020B0604030504040204" pitchFamily="50" charset="-128"/>
              </a:rPr>
              <a:t>　　　　　問合せ：詳細は下記の医学振興基金 </a:t>
            </a:r>
            <a:r>
              <a:rPr kumimoji="1" lang="en-US" altLang="ja-JP" sz="1200" b="1" kern="0" dirty="0">
                <a:latin typeface="Meiryo UI" panose="020B0604030504040204" pitchFamily="50" charset="-128"/>
                <a:ea typeface="Meiryo UI" panose="020B0604030504040204" pitchFamily="50" charset="-128"/>
              </a:rPr>
              <a:t>HP </a:t>
            </a:r>
            <a:r>
              <a:rPr kumimoji="1" lang="ja-JP" altLang="en-US" sz="1200" b="1" kern="0" dirty="0">
                <a:latin typeface="Meiryo UI" panose="020B0604030504040204" pitchFamily="50" charset="-128"/>
                <a:ea typeface="Meiryo UI" panose="020B0604030504040204" pitchFamily="50" charset="-128"/>
              </a:rPr>
              <a:t>掲載の募集要項、 申請書をご確認ください。　　　　　　</a:t>
            </a:r>
          </a:p>
          <a:p>
            <a:r>
              <a:rPr kumimoji="1" lang="ja-JP" altLang="en-US" sz="1200" b="1" kern="0" dirty="0">
                <a:latin typeface="Meiryo UI" panose="020B0604030504040204" pitchFamily="50" charset="-128"/>
                <a:ea typeface="Meiryo UI" panose="020B0604030504040204" pitchFamily="50" charset="-128"/>
              </a:rPr>
              <a:t>                           </a:t>
            </a:r>
            <a:r>
              <a:rPr kumimoji="1" lang="en-US" altLang="ja-JP" sz="1200" b="1" kern="0" dirty="0">
                <a:latin typeface="Meiryo UI" panose="020B0604030504040204" pitchFamily="50" charset="-128"/>
                <a:ea typeface="Meiryo UI" panose="020B0604030504040204" pitchFamily="50" charset="-128"/>
              </a:rPr>
              <a:t>https://www.ms-fund.keio.ac.jp/josei</a:t>
            </a:r>
          </a:p>
          <a:p>
            <a:r>
              <a:rPr kumimoji="1" lang="ja-JP" altLang="en-US" sz="1200" b="1" kern="0" dirty="0">
                <a:latin typeface="Meiryo UI" panose="020B0604030504040204" pitchFamily="50" charset="-128"/>
                <a:ea typeface="Meiryo UI" panose="020B0604030504040204" pitchFamily="50" charset="-128"/>
              </a:rPr>
              <a:t>　　　　　　　　　　　　　 医学振興基金事務室（信濃町キャンパス</a:t>
            </a:r>
            <a:r>
              <a:rPr kumimoji="1" lang="en-US" altLang="ja-JP" sz="1200" b="1" kern="0" dirty="0">
                <a:latin typeface="Meiryo UI" panose="020B0604030504040204" pitchFamily="50" charset="-128"/>
                <a:ea typeface="Meiryo UI" panose="020B0604030504040204" pitchFamily="50" charset="-128"/>
              </a:rPr>
              <a:t>2</a:t>
            </a:r>
            <a:r>
              <a:rPr kumimoji="1" lang="ja-JP" altLang="en-US" sz="1200" b="1" kern="0" dirty="0">
                <a:latin typeface="Meiryo UI" panose="020B0604030504040204" pitchFamily="50" charset="-128"/>
                <a:ea typeface="Meiryo UI" panose="020B0604030504040204" pitchFamily="50" charset="-128"/>
              </a:rPr>
              <a:t>号館</a:t>
            </a:r>
            <a:r>
              <a:rPr kumimoji="1" lang="en-US" altLang="ja-JP" sz="1200" b="1" kern="0" dirty="0">
                <a:latin typeface="Meiryo UI" panose="020B0604030504040204" pitchFamily="50" charset="-128"/>
                <a:ea typeface="Meiryo UI" panose="020B0604030504040204" pitchFamily="50" charset="-128"/>
              </a:rPr>
              <a:t>8</a:t>
            </a:r>
            <a:r>
              <a:rPr kumimoji="1" lang="ja-JP" altLang="en-US" sz="1200" b="1" kern="0" dirty="0">
                <a:latin typeface="Meiryo UI" panose="020B0604030504040204" pitchFamily="50" charset="-128"/>
                <a:ea typeface="Meiryo UI" panose="020B0604030504040204" pitchFamily="50" charset="-128"/>
              </a:rPr>
              <a:t>階）</a:t>
            </a:r>
          </a:p>
          <a:p>
            <a:r>
              <a:rPr kumimoji="1" lang="ja-JP" altLang="en-US" sz="1200" b="1" kern="0" dirty="0">
                <a:latin typeface="Meiryo UI" panose="020B0604030504040204" pitchFamily="50" charset="-128"/>
                <a:ea typeface="Meiryo UI" panose="020B0604030504040204" pitchFamily="50" charset="-128"/>
              </a:rPr>
              <a:t>　　　　　　</a:t>
            </a:r>
            <a:r>
              <a:rPr kumimoji="1" lang="en-US" altLang="ja-JP" sz="1200" b="1" kern="0" dirty="0">
                <a:latin typeface="Meiryo UI" panose="020B0604030504040204" pitchFamily="50" charset="-128"/>
                <a:ea typeface="Meiryo UI" panose="020B0604030504040204" pitchFamily="50" charset="-128"/>
              </a:rPr>
              <a:t>E-mail</a:t>
            </a:r>
            <a:r>
              <a:rPr kumimoji="1" lang="ja-JP" altLang="en-US" sz="1200" b="1" kern="0" dirty="0">
                <a:latin typeface="Meiryo UI" panose="020B0604030504040204" pitchFamily="50" charset="-128"/>
                <a:ea typeface="Meiryo UI" panose="020B0604030504040204" pitchFamily="50" charset="-128"/>
              </a:rPr>
              <a:t>：</a:t>
            </a:r>
            <a:r>
              <a:rPr kumimoji="1" lang="en-US" altLang="ja-JP" sz="1200" b="1" kern="0" dirty="0">
                <a:latin typeface="Meiryo UI" panose="020B0604030504040204" pitchFamily="50" charset="-128"/>
                <a:ea typeface="Meiryo UI" panose="020B0604030504040204" pitchFamily="50" charset="-128"/>
              </a:rPr>
              <a:t>k-msf@adst.keio.ac.jp</a:t>
            </a:r>
            <a:r>
              <a:rPr kumimoji="1" lang="ja-JP" altLang="en-US" sz="1200" b="1" kern="0" dirty="0">
                <a:latin typeface="Meiryo UI" panose="020B0604030504040204" pitchFamily="50" charset="-128"/>
                <a:ea typeface="Meiryo UI" panose="020B0604030504040204" pitchFamily="50" charset="-128"/>
              </a:rPr>
              <a:t>　電話</a:t>
            </a:r>
            <a:r>
              <a:rPr kumimoji="1" lang="en-US" altLang="ja-JP" sz="1200" b="1" kern="0" dirty="0">
                <a:latin typeface="Meiryo UI" panose="020B0604030504040204" pitchFamily="50" charset="-128"/>
                <a:ea typeface="Meiryo UI" panose="020B0604030504040204" pitchFamily="50" charset="-128"/>
              </a:rPr>
              <a:t>: 03-5363-3609</a:t>
            </a:r>
            <a:r>
              <a:rPr kumimoji="1" lang="ja-JP" altLang="en-US" sz="1200" b="1" kern="0" dirty="0">
                <a:latin typeface="Meiryo UI" panose="020B0604030504040204" pitchFamily="50" charset="-128"/>
                <a:ea typeface="Meiryo UI" panose="020B0604030504040204" pitchFamily="50" charset="-128"/>
              </a:rPr>
              <a:t>　内 線 </a:t>
            </a:r>
            <a:r>
              <a:rPr kumimoji="1" lang="en-US" altLang="ja-JP" sz="1200" b="1" kern="0" dirty="0">
                <a:latin typeface="Meiryo UI" panose="020B0604030504040204" pitchFamily="50" charset="-128"/>
                <a:ea typeface="Meiryo UI" panose="020B0604030504040204" pitchFamily="50" charset="-128"/>
              </a:rPr>
              <a:t>: 62377</a:t>
            </a:r>
          </a:p>
          <a:p>
            <a:endParaRPr kumimoji="1" lang="en-US" altLang="ja-JP" sz="1200" b="1" kern="0" dirty="0">
              <a:solidFill>
                <a:schemeClr val="bg1"/>
              </a:solidFill>
              <a:latin typeface="Meiryo UI" panose="020B0604030504040204" pitchFamily="50" charset="-128"/>
              <a:ea typeface="Meiryo UI" panose="020B0604030504040204" pitchFamily="50" charset="-128"/>
            </a:endParaRPr>
          </a:p>
          <a:p>
            <a:endParaRPr kumimoji="1" lang="en-US" altLang="ja-JP" sz="1200" b="1" kern="0" dirty="0">
              <a:solidFill>
                <a:sysClr val="windowText" lastClr="000000"/>
              </a:solidFill>
              <a:latin typeface="Meiryo UI" panose="020B0604030504040204" pitchFamily="50" charset="-128"/>
              <a:ea typeface="Meiryo UI" panose="020B0604030504040204" pitchFamily="50" charset="-128"/>
            </a:endParaRPr>
          </a:p>
          <a:p>
            <a:pPr lvl="2" algn="l"/>
            <a:endParaRPr kumimoji="1" lang="en-US" altLang="ja-JP" sz="1200" b="1" kern="0" dirty="0">
              <a:solidFill>
                <a:sysClr val="windowText" lastClr="000000"/>
              </a:solidFill>
              <a:latin typeface="Meiryo UI" panose="020B0604030504040204" pitchFamily="50" charset="-128"/>
              <a:ea typeface="Meiryo UI" panose="020B0604030504040204" pitchFamily="50" charset="-128"/>
            </a:endParaRPr>
          </a:p>
          <a:p>
            <a:pPr lvl="1" algn="ctr"/>
            <a:r>
              <a:rPr kumimoji="1" lang="ja-JP" altLang="en-US" sz="1000" b="1" kern="0" dirty="0">
                <a:solidFill>
                  <a:sysClr val="windowText" lastClr="000000"/>
                </a:solidFill>
                <a:latin typeface="Meiryo UI" panose="020B0604030504040204" pitchFamily="50" charset="-128"/>
                <a:ea typeface="Meiryo UI" panose="020B0604030504040204" pitchFamily="50" charset="-128"/>
              </a:rPr>
              <a:t>　　　     </a:t>
            </a:r>
            <a:endParaRPr kumimoji="1" lang="en-US" altLang="ja-JP" sz="1000" b="1" kern="0" dirty="0">
              <a:solidFill>
                <a:sysClr val="windowText" lastClr="000000"/>
              </a:solidFill>
              <a:latin typeface="Meiryo UI" panose="020B0604030504040204" pitchFamily="50" charset="-128"/>
              <a:ea typeface="Meiryo UI" panose="020B0604030504040204" pitchFamily="50" charset="-128"/>
            </a:endParaRPr>
          </a:p>
          <a:p>
            <a:pPr lvl="1" algn="ctr"/>
            <a:r>
              <a:rPr kumimoji="1" lang="en-US" altLang="ja-JP" sz="1000" b="1" kern="0" dirty="0">
                <a:solidFill>
                  <a:sysClr val="windowText" lastClr="000000"/>
                </a:solidFill>
                <a:latin typeface="Meiryo UI" panose="020B0604030504040204" pitchFamily="50" charset="-128"/>
                <a:ea typeface="Meiryo UI" panose="020B0604030504040204" pitchFamily="50" charset="-128"/>
              </a:rPr>
              <a:t>         </a:t>
            </a:r>
            <a:br>
              <a:rPr kumimoji="1" lang="en-US" altLang="ja-JP" sz="1200" b="1" kern="0" dirty="0">
                <a:solidFill>
                  <a:sysClr val="windowText" lastClr="000000"/>
                </a:solidFill>
                <a:latin typeface="Meiryo UI" panose="020B0604030504040204" pitchFamily="50" charset="-128"/>
                <a:ea typeface="Meiryo UI" panose="020B0604030504040204" pitchFamily="50" charset="-128"/>
              </a:rPr>
            </a:br>
            <a:r>
              <a:rPr kumimoji="1" lang="ja-JP" altLang="en-US" sz="1200" b="1" kern="0" dirty="0">
                <a:solidFill>
                  <a:sysClr val="windowText" lastClr="000000"/>
                </a:solidFill>
                <a:latin typeface="Meiryo UI" panose="020B0604030504040204" pitchFamily="50" charset="-128"/>
                <a:ea typeface="Meiryo UI" panose="020B0604030504040204" pitchFamily="50" charset="-128"/>
              </a:rPr>
              <a:t>　　　　　　　　　　　</a:t>
            </a:r>
            <a:endParaRPr kumimoji="1" lang="ja-JP" altLang="en-US" kern="0" dirty="0">
              <a:solidFill>
                <a:sysClr val="windowText" lastClr="000000"/>
              </a:solidFill>
            </a:endParaRPr>
          </a:p>
        </p:txBody>
      </p:sp>
      <p:sp>
        <p:nvSpPr>
          <p:cNvPr id="19" name="テキスト プレースホルダー 2">
            <a:extLst>
              <a:ext uri="{FF2B5EF4-FFF2-40B4-BE49-F238E27FC236}">
                <a16:creationId xmlns:a16="http://schemas.microsoft.com/office/drawing/2014/main" id="{5297E625-C6B1-409C-9056-757880A08981}"/>
              </a:ext>
            </a:extLst>
          </p:cNvPr>
          <p:cNvSpPr txBox="1">
            <a:spLocks/>
          </p:cNvSpPr>
          <p:nvPr/>
        </p:nvSpPr>
        <p:spPr>
          <a:xfrm>
            <a:off x="-217619" y="8072208"/>
            <a:ext cx="7223914" cy="1908215"/>
          </a:xfrm>
          <a:prstGeom prst="rect">
            <a:avLst/>
          </a:prstGeom>
          <a:ln>
            <a:noFill/>
          </a:ln>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kumimoji="1" lang="en-US" altLang="ja-JP" sz="1200" b="1" kern="0" dirty="0">
              <a:solidFill>
                <a:sysClr val="windowText" lastClr="000000"/>
              </a:solidFill>
              <a:latin typeface="Meiryo UI" panose="020B0604030504040204" pitchFamily="50" charset="-128"/>
              <a:ea typeface="Meiryo UI" panose="020B0604030504040204" pitchFamily="50" charset="-128"/>
            </a:endParaRPr>
          </a:p>
          <a:p>
            <a:r>
              <a:rPr lang="ja-JP" altLang="en-US" sz="800" b="1" dirty="0">
                <a:solidFill>
                  <a:schemeClr val="bg1"/>
                </a:solidFill>
              </a:rPr>
              <a:t>　</a:t>
            </a:r>
            <a:r>
              <a:rPr lang="ja-JP" altLang="en-US" sz="2000" b="1" dirty="0">
                <a:solidFill>
                  <a:schemeClr val="bg1"/>
                </a:solidFill>
              </a:rPr>
              <a:t>               締切         </a:t>
            </a:r>
            <a:r>
              <a:rPr lang="en-US" altLang="ja-JP" sz="2000" b="1" u="sng" dirty="0">
                <a:solidFill>
                  <a:srgbClr val="FF0000"/>
                </a:solidFill>
              </a:rPr>
              <a:t>2023</a:t>
            </a:r>
            <a:r>
              <a:rPr lang="ja-JP" altLang="en-US" sz="2000" b="1" u="sng" dirty="0">
                <a:solidFill>
                  <a:srgbClr val="FF0000"/>
                </a:solidFill>
              </a:rPr>
              <a:t>年 </a:t>
            </a:r>
            <a:r>
              <a:rPr lang="en-US" altLang="ja-JP" sz="2000" b="1" u="sng" dirty="0">
                <a:solidFill>
                  <a:srgbClr val="FF0000"/>
                </a:solidFill>
              </a:rPr>
              <a:t>1 </a:t>
            </a:r>
            <a:r>
              <a:rPr lang="ja-JP" altLang="en-US" sz="2000" b="1" u="sng" dirty="0">
                <a:solidFill>
                  <a:srgbClr val="FF0000"/>
                </a:solidFill>
              </a:rPr>
              <a:t>月 </a:t>
            </a:r>
            <a:r>
              <a:rPr lang="en-US" altLang="ja-JP" sz="2000" b="1" u="sng" dirty="0">
                <a:solidFill>
                  <a:srgbClr val="FF0000"/>
                </a:solidFill>
              </a:rPr>
              <a:t>19</a:t>
            </a:r>
            <a:r>
              <a:rPr lang="ja-JP" altLang="en-US" sz="2000" b="1" u="sng" dirty="0">
                <a:solidFill>
                  <a:srgbClr val="FF0000"/>
                </a:solidFill>
              </a:rPr>
              <a:t>日（木）正午</a:t>
            </a:r>
            <a:endParaRPr kumimoji="1" lang="en-US" altLang="ja-JP" sz="2000" b="1" kern="0" dirty="0">
              <a:solidFill>
                <a:sysClr val="windowText" lastClr="000000"/>
              </a:solidFill>
              <a:latin typeface="Meiryo UI" panose="020B0604030504040204" pitchFamily="50" charset="-128"/>
              <a:ea typeface="Meiryo UI" panose="020B0604030504040204" pitchFamily="50" charset="-128"/>
            </a:endParaRPr>
          </a:p>
          <a:p>
            <a:pPr lvl="2" algn="ctr"/>
            <a:endParaRPr kumimoji="1" lang="en-US" altLang="ja-JP" sz="800" b="1" kern="0" dirty="0">
              <a:solidFill>
                <a:sysClr val="windowText" lastClr="000000"/>
              </a:solidFill>
              <a:latin typeface="Meiryo UI" panose="020B0604030504040204" pitchFamily="50" charset="-128"/>
              <a:ea typeface="Meiryo UI" panose="020B0604030504040204" pitchFamily="50" charset="-128"/>
            </a:endParaRPr>
          </a:p>
          <a:p>
            <a:pPr lvl="2"/>
            <a:r>
              <a:rPr kumimoji="1" lang="en-US" altLang="ja-JP" sz="800" b="1" kern="0" dirty="0">
                <a:solidFill>
                  <a:sysClr val="windowText" lastClr="000000"/>
                </a:solidFill>
                <a:latin typeface="Meiryo UI" panose="020B0604030504040204" pitchFamily="50" charset="-128"/>
                <a:ea typeface="Meiryo UI" panose="020B0604030504040204" pitchFamily="50" charset="-128"/>
              </a:rPr>
              <a:t>        </a:t>
            </a:r>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申請方法　　　　 ・医学振興基金ホームページから募集要項をご確認のうえ、所定様式の</a:t>
            </a:r>
            <a:endPar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endParaRPr>
          </a:p>
          <a:p>
            <a:pPr lvl="2"/>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　　　　　　　　　　　　　　申請書をダウンロード、オンラインフォームに入力、申請書をアップロードして</a:t>
            </a:r>
            <a:endPar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endParaRPr>
          </a:p>
          <a:p>
            <a:pPr lvl="2"/>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　　　　　　　　　　　　　　提出してください。</a:t>
            </a:r>
            <a:endPar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endParaRPr>
          </a:p>
          <a:p>
            <a:pPr lvl="2" algn="ctr"/>
            <a:r>
              <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rPr>
              <a:t>                  </a:t>
            </a:r>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・学部生・大学院生は、教授からの推薦状</a:t>
            </a:r>
            <a:r>
              <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rPr>
              <a:t>(</a:t>
            </a:r>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書式自由</a:t>
            </a:r>
            <a:r>
              <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rPr>
              <a:t>)</a:t>
            </a:r>
            <a:r>
              <a:rPr kumimoji="1" lang="ja-JP" altLang="en-US" sz="1200" b="1" kern="0" dirty="0" err="1">
                <a:solidFill>
                  <a:schemeClr val="accent3">
                    <a:lumMod val="50000"/>
                  </a:schemeClr>
                </a:solidFill>
                <a:latin typeface="Meiryo UI" panose="020B0604030504040204" pitchFamily="50" charset="-128"/>
                <a:ea typeface="Meiryo UI" panose="020B0604030504040204" pitchFamily="50" charset="-128"/>
              </a:rPr>
              <a:t>、</a:t>
            </a:r>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学生証</a:t>
            </a:r>
            <a:r>
              <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rPr>
              <a:t>(</a:t>
            </a:r>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両面</a:t>
            </a:r>
            <a:r>
              <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rPr>
              <a:t>)</a:t>
            </a:r>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の</a:t>
            </a:r>
            <a:endPar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endParaRPr>
          </a:p>
          <a:p>
            <a:pPr lvl="2"/>
            <a:r>
              <a:rPr kumimoji="1" lang="ja-JP" altLang="en-US" sz="1200" b="1" kern="0" dirty="0">
                <a:solidFill>
                  <a:schemeClr val="accent3">
                    <a:lumMod val="50000"/>
                  </a:schemeClr>
                </a:solidFill>
                <a:latin typeface="Meiryo UI" panose="020B0604030504040204" pitchFamily="50" charset="-128"/>
                <a:ea typeface="Meiryo UI" panose="020B0604030504040204" pitchFamily="50" charset="-128"/>
              </a:rPr>
              <a:t>　　　　　　　　　　　　　　写しもアップロードしてください。</a:t>
            </a:r>
            <a:endParaRPr kumimoji="1" lang="en-US" altLang="ja-JP" sz="1200" b="1" kern="0" dirty="0">
              <a:solidFill>
                <a:schemeClr val="accent3">
                  <a:lumMod val="50000"/>
                </a:schemeClr>
              </a:solidFill>
              <a:latin typeface="Meiryo UI" panose="020B0604030504040204" pitchFamily="50" charset="-128"/>
              <a:ea typeface="Meiryo UI" panose="020B0604030504040204" pitchFamily="50" charset="-128"/>
            </a:endParaRPr>
          </a:p>
          <a:p>
            <a:pPr lvl="1"/>
            <a:r>
              <a:rPr kumimoji="1" lang="ja-JP" altLang="en-US" sz="1200" b="1" kern="0" dirty="0">
                <a:solidFill>
                  <a:schemeClr val="accent2">
                    <a:lumMod val="50000"/>
                  </a:schemeClr>
                </a:solidFill>
                <a:latin typeface="Meiryo UI" panose="020B0604030504040204" pitchFamily="50" charset="-128"/>
                <a:ea typeface="Meiryo UI" panose="020B0604030504040204" pitchFamily="50" charset="-128"/>
              </a:rPr>
              <a:t>　　　　　　</a:t>
            </a:r>
            <a:br>
              <a:rPr kumimoji="1" lang="en-US" altLang="ja-JP" sz="1200" b="1" kern="0" dirty="0">
                <a:solidFill>
                  <a:sysClr val="windowText" lastClr="000000"/>
                </a:solidFill>
                <a:latin typeface="Meiryo UI" panose="020B0604030504040204" pitchFamily="50" charset="-128"/>
                <a:ea typeface="Meiryo UI" panose="020B0604030504040204" pitchFamily="50" charset="-128"/>
              </a:rPr>
            </a:br>
            <a:r>
              <a:rPr kumimoji="1" lang="ja-JP" altLang="en-US" sz="1200" b="1" kern="0" dirty="0">
                <a:solidFill>
                  <a:sysClr val="windowText" lastClr="000000"/>
                </a:solidFill>
                <a:latin typeface="Meiryo UI" panose="020B0604030504040204" pitchFamily="50" charset="-128"/>
                <a:ea typeface="Meiryo UI" panose="020B0604030504040204" pitchFamily="50" charset="-128"/>
              </a:rPr>
              <a:t>　　　　　　　　　　　</a:t>
            </a:r>
            <a:endParaRPr kumimoji="1" lang="ja-JP" altLang="en-US" kern="0" dirty="0">
              <a:solidFill>
                <a:sysClr val="windowText" lastClr="000000"/>
              </a:solidFill>
            </a:endParaRPr>
          </a:p>
        </p:txBody>
      </p:sp>
      <p:sp>
        <p:nvSpPr>
          <p:cNvPr id="25" name="正方形/長方形 24">
            <a:extLst>
              <a:ext uri="{FF2B5EF4-FFF2-40B4-BE49-F238E27FC236}">
                <a16:creationId xmlns:a16="http://schemas.microsoft.com/office/drawing/2014/main" id="{75D936AD-0F2D-4DF7-93FB-42E2F48850FB}"/>
              </a:ext>
            </a:extLst>
          </p:cNvPr>
          <p:cNvSpPr/>
          <p:nvPr/>
        </p:nvSpPr>
        <p:spPr>
          <a:xfrm>
            <a:off x="260832" y="5447823"/>
            <a:ext cx="1600215" cy="318986"/>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sp>
        <p:nvSpPr>
          <p:cNvPr id="24" name="正方形/長方形 23">
            <a:extLst>
              <a:ext uri="{FF2B5EF4-FFF2-40B4-BE49-F238E27FC236}">
                <a16:creationId xmlns:a16="http://schemas.microsoft.com/office/drawing/2014/main" id="{D693A3C2-DF94-4DD7-8C23-D6F4C7AAED72}"/>
              </a:ext>
            </a:extLst>
          </p:cNvPr>
          <p:cNvSpPr/>
          <p:nvPr/>
        </p:nvSpPr>
        <p:spPr>
          <a:xfrm>
            <a:off x="246939" y="6078266"/>
            <a:ext cx="3402975" cy="318985"/>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sp>
        <p:nvSpPr>
          <p:cNvPr id="22" name="正方形/長方形 21">
            <a:extLst>
              <a:ext uri="{FF2B5EF4-FFF2-40B4-BE49-F238E27FC236}">
                <a16:creationId xmlns:a16="http://schemas.microsoft.com/office/drawing/2014/main" id="{931793C7-B0A7-475D-91FE-581FA20D5B7D}"/>
              </a:ext>
            </a:extLst>
          </p:cNvPr>
          <p:cNvSpPr/>
          <p:nvPr/>
        </p:nvSpPr>
        <p:spPr>
          <a:xfrm>
            <a:off x="206182" y="2320028"/>
            <a:ext cx="1059070" cy="331188"/>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sp>
        <p:nvSpPr>
          <p:cNvPr id="20" name="正方形/長方形 19">
            <a:extLst>
              <a:ext uri="{FF2B5EF4-FFF2-40B4-BE49-F238E27FC236}">
                <a16:creationId xmlns:a16="http://schemas.microsoft.com/office/drawing/2014/main" id="{8E32D797-C6E4-4AAB-A768-76067B69A233}"/>
              </a:ext>
            </a:extLst>
          </p:cNvPr>
          <p:cNvSpPr/>
          <p:nvPr/>
        </p:nvSpPr>
        <p:spPr>
          <a:xfrm>
            <a:off x="196321" y="3059809"/>
            <a:ext cx="6809974" cy="366718"/>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sp>
        <p:nvSpPr>
          <p:cNvPr id="28" name="正方形/長方形 27">
            <a:extLst>
              <a:ext uri="{FF2B5EF4-FFF2-40B4-BE49-F238E27FC236}">
                <a16:creationId xmlns:a16="http://schemas.microsoft.com/office/drawing/2014/main" id="{590BAF0B-D3EE-47BA-8F09-748AE1B5B5C2}"/>
              </a:ext>
            </a:extLst>
          </p:cNvPr>
          <p:cNvSpPr/>
          <p:nvPr/>
        </p:nvSpPr>
        <p:spPr>
          <a:xfrm>
            <a:off x="260832" y="7752086"/>
            <a:ext cx="1273035" cy="322494"/>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3968" b="1" dirty="0">
              <a:solidFill>
                <a:srgbClr val="0070C0"/>
              </a:solidFill>
              <a:latin typeface="Arial Black" panose="020B0A04020102020204" pitchFamily="34" charset="0"/>
            </a:endParaRPr>
          </a:p>
        </p:txBody>
      </p:sp>
      <p:sp>
        <p:nvSpPr>
          <p:cNvPr id="15" name="テキスト プレースホルダー 2">
            <a:extLst>
              <a:ext uri="{FF2B5EF4-FFF2-40B4-BE49-F238E27FC236}">
                <a16:creationId xmlns:a16="http://schemas.microsoft.com/office/drawing/2014/main" id="{3038CF81-1DD9-44BA-BC96-03DC2937BA98}"/>
              </a:ext>
            </a:extLst>
          </p:cNvPr>
          <p:cNvSpPr txBox="1">
            <a:spLocks/>
          </p:cNvSpPr>
          <p:nvPr/>
        </p:nvSpPr>
        <p:spPr>
          <a:xfrm>
            <a:off x="188214" y="2369151"/>
            <a:ext cx="7397490" cy="5862475"/>
          </a:xfrm>
          <a:prstGeom prst="rect">
            <a:avLst/>
          </a:prstGeom>
          <a:ln>
            <a:noFill/>
          </a:ln>
        </p:spPr>
        <p:txBody>
          <a:bodyPr vert="horz" lIns="91440" tIns="45720" rIns="91440" bIns="45720" rtlCol="0">
            <a:normAutofit fontScale="25000" lnSpcReduction="20000"/>
          </a:bodyPr>
          <a:lstStyle>
            <a:lvl1pPr marL="0" indent="0" algn="l" defTabSz="566981" rtl="0" eaLnBrk="1" latinLnBrk="0" hangingPunct="1">
              <a:lnSpc>
                <a:spcPct val="120000"/>
              </a:lnSpc>
              <a:spcBef>
                <a:spcPts val="619"/>
              </a:spcBef>
              <a:buSzPct val="125000"/>
              <a:buFont typeface="Arial" panose="020B0604020202020204" pitchFamily="34" charset="0"/>
              <a:buNone/>
              <a:defRPr kumimoji="1" sz="1117" kern="1200" cap="all" baseline="0">
                <a:solidFill>
                  <a:schemeClr val="tx1">
                    <a:tint val="75000"/>
                  </a:schemeClr>
                </a:solidFill>
                <a:latin typeface="Meiryo UI" panose="020B0604030504040204" pitchFamily="50" charset="-128"/>
                <a:ea typeface="Meiryo UI" panose="020B0604030504040204" pitchFamily="50" charset="-128"/>
                <a:cs typeface="+mn-cs"/>
              </a:defRPr>
            </a:lvl1pPr>
            <a:lvl2pPr marL="283492" indent="0" algn="l" defTabSz="566981" rtl="0" eaLnBrk="1" latinLnBrk="0" hangingPunct="1">
              <a:lnSpc>
                <a:spcPct val="120000"/>
              </a:lnSpc>
              <a:spcBef>
                <a:spcPts val="310"/>
              </a:spcBef>
              <a:buSzPct val="125000"/>
              <a:buFont typeface="Arial" panose="020B0604020202020204" pitchFamily="34" charset="0"/>
              <a:buNone/>
              <a:defRPr kumimoji="1" sz="1117" kern="1200" baseline="0">
                <a:solidFill>
                  <a:schemeClr val="tx1">
                    <a:tint val="75000"/>
                  </a:schemeClr>
                </a:solidFill>
                <a:latin typeface="Meiryo UI" panose="020B0604030504040204" pitchFamily="50" charset="-128"/>
                <a:ea typeface="Meiryo UI" panose="020B0604030504040204" pitchFamily="50" charset="-128"/>
                <a:cs typeface="+mn-cs"/>
              </a:defRPr>
            </a:lvl2pPr>
            <a:lvl3pPr marL="566981" indent="0" algn="l" defTabSz="566981" rtl="0" eaLnBrk="1" latinLnBrk="0" hangingPunct="1">
              <a:lnSpc>
                <a:spcPct val="120000"/>
              </a:lnSpc>
              <a:spcBef>
                <a:spcPts val="310"/>
              </a:spcBef>
              <a:buSzPct val="125000"/>
              <a:buFont typeface="Arial" panose="020B0604020202020204" pitchFamily="34" charset="0"/>
              <a:buNone/>
              <a:defRPr kumimoji="1" sz="1117" kern="1200" baseline="0">
                <a:solidFill>
                  <a:schemeClr val="tx1">
                    <a:tint val="75000"/>
                  </a:schemeClr>
                </a:solidFill>
                <a:latin typeface="Meiryo UI" panose="020B0604030504040204" pitchFamily="50" charset="-128"/>
                <a:ea typeface="Meiryo UI" panose="020B0604030504040204" pitchFamily="50" charset="-128"/>
                <a:cs typeface="+mn-cs"/>
              </a:defRPr>
            </a:lvl3pPr>
            <a:lvl4pPr marL="850473" indent="0" algn="l" defTabSz="566981" rtl="0" eaLnBrk="1" latinLnBrk="0" hangingPunct="1">
              <a:lnSpc>
                <a:spcPct val="120000"/>
              </a:lnSpc>
              <a:spcBef>
                <a:spcPts val="310"/>
              </a:spcBef>
              <a:buSzPct val="125000"/>
              <a:buFont typeface="Arial" panose="020B0604020202020204" pitchFamily="34" charset="0"/>
              <a:buNone/>
              <a:defRPr kumimoji="1" sz="992" kern="1200" baseline="0">
                <a:solidFill>
                  <a:schemeClr val="tx1">
                    <a:tint val="75000"/>
                  </a:schemeClr>
                </a:solidFill>
                <a:latin typeface="Meiryo UI" panose="020B0604030504040204" pitchFamily="50" charset="-128"/>
                <a:ea typeface="Meiryo UI" panose="020B0604030504040204" pitchFamily="50" charset="-128"/>
                <a:cs typeface="+mn-cs"/>
              </a:defRPr>
            </a:lvl4pPr>
            <a:lvl5pPr marL="1133965" indent="0" algn="l" defTabSz="566981" rtl="0" eaLnBrk="1" latinLnBrk="0" hangingPunct="1">
              <a:lnSpc>
                <a:spcPct val="120000"/>
              </a:lnSpc>
              <a:spcBef>
                <a:spcPts val="310"/>
              </a:spcBef>
              <a:buSzPct val="125000"/>
              <a:buFont typeface="Arial" panose="020B0604020202020204" pitchFamily="34" charset="0"/>
              <a:buNone/>
              <a:defRPr kumimoji="1" sz="992" kern="1200" baseline="0">
                <a:solidFill>
                  <a:schemeClr val="tx1">
                    <a:tint val="75000"/>
                  </a:schemeClr>
                </a:solidFill>
                <a:latin typeface="Meiryo UI" panose="020B0604030504040204" pitchFamily="50" charset="-128"/>
                <a:ea typeface="Meiryo UI" panose="020B0604030504040204" pitchFamily="50" charset="-128"/>
                <a:cs typeface="+mn-cs"/>
              </a:defRPr>
            </a:lvl5pPr>
            <a:lvl6pPr marL="1417455" indent="0" algn="l" defTabSz="566981" rtl="0" eaLnBrk="1" latinLnBrk="0" hangingPunct="1">
              <a:lnSpc>
                <a:spcPct val="120000"/>
              </a:lnSpc>
              <a:spcBef>
                <a:spcPts val="310"/>
              </a:spcBef>
              <a:buSzPct val="125000"/>
              <a:buFont typeface="Arial" panose="020B0604020202020204" pitchFamily="34" charset="0"/>
              <a:buNone/>
              <a:defRPr kumimoji="1" sz="992" kern="1200">
                <a:solidFill>
                  <a:schemeClr val="tx1">
                    <a:tint val="75000"/>
                  </a:schemeClr>
                </a:solidFill>
                <a:latin typeface="+mn-lt"/>
                <a:ea typeface="+mn-ea"/>
                <a:cs typeface="+mn-cs"/>
              </a:defRPr>
            </a:lvl6pPr>
            <a:lvl7pPr marL="1700946" indent="0" algn="l" defTabSz="566981" rtl="0" eaLnBrk="1" latinLnBrk="0" hangingPunct="1">
              <a:lnSpc>
                <a:spcPct val="120000"/>
              </a:lnSpc>
              <a:spcBef>
                <a:spcPts val="310"/>
              </a:spcBef>
              <a:buSzPct val="125000"/>
              <a:buFont typeface="Arial" panose="020B0604020202020204" pitchFamily="34" charset="0"/>
              <a:buNone/>
              <a:defRPr kumimoji="1" sz="992" kern="1200">
                <a:solidFill>
                  <a:schemeClr val="tx1">
                    <a:tint val="75000"/>
                  </a:schemeClr>
                </a:solidFill>
                <a:latin typeface="+mn-lt"/>
                <a:ea typeface="+mn-ea"/>
                <a:cs typeface="+mn-cs"/>
              </a:defRPr>
            </a:lvl7pPr>
            <a:lvl8pPr marL="1984438" indent="0" algn="l" defTabSz="566981" rtl="0" eaLnBrk="1" latinLnBrk="0" hangingPunct="1">
              <a:lnSpc>
                <a:spcPct val="120000"/>
              </a:lnSpc>
              <a:spcBef>
                <a:spcPts val="310"/>
              </a:spcBef>
              <a:buSzPct val="125000"/>
              <a:buFont typeface="Arial" panose="020B0604020202020204" pitchFamily="34" charset="0"/>
              <a:buNone/>
              <a:defRPr kumimoji="1" sz="992" kern="1200">
                <a:solidFill>
                  <a:schemeClr val="tx1">
                    <a:tint val="75000"/>
                  </a:schemeClr>
                </a:solidFill>
                <a:latin typeface="+mn-lt"/>
                <a:ea typeface="+mn-ea"/>
                <a:cs typeface="+mn-cs"/>
              </a:defRPr>
            </a:lvl8pPr>
            <a:lvl9pPr marL="2267929" indent="0" algn="l" defTabSz="566981" rtl="0" eaLnBrk="1" latinLnBrk="0" hangingPunct="1">
              <a:lnSpc>
                <a:spcPct val="120000"/>
              </a:lnSpc>
              <a:spcBef>
                <a:spcPts val="310"/>
              </a:spcBef>
              <a:buSzPct val="125000"/>
              <a:buFont typeface="Arial" panose="020B0604020202020204" pitchFamily="34" charset="0"/>
              <a:buNone/>
              <a:defRPr kumimoji="1" sz="992" kern="1200">
                <a:solidFill>
                  <a:schemeClr val="tx1">
                    <a:tint val="75000"/>
                  </a:schemeClr>
                </a:solidFill>
                <a:latin typeface="+mn-lt"/>
                <a:ea typeface="+mn-ea"/>
                <a:cs typeface="+mn-cs"/>
              </a:defRPr>
            </a:lvl9pPr>
          </a:lstStyle>
          <a:p>
            <a:r>
              <a:rPr lang="ja-JP" altLang="en-US" sz="6400" b="1" dirty="0">
                <a:solidFill>
                  <a:schemeClr val="bg1"/>
                </a:solidFill>
              </a:rPr>
              <a:t>１．目的</a:t>
            </a:r>
          </a:p>
          <a:p>
            <a:pPr marL="388626" lvl="1"/>
            <a:r>
              <a:rPr lang="ja-JP" altLang="en-US" sz="5600" b="1" dirty="0">
                <a:solidFill>
                  <a:schemeClr val="bg1"/>
                </a:solidFill>
              </a:rPr>
              <a:t>慶應義塾大学医学部における医学・生命科学の各領域の研究を推進し、その振興をはかる</a:t>
            </a:r>
            <a:br>
              <a:rPr lang="en-US" altLang="ja-JP" sz="4800" b="1" dirty="0">
                <a:solidFill>
                  <a:schemeClr val="bg1"/>
                </a:solidFill>
              </a:rPr>
            </a:br>
            <a:endParaRPr lang="ja-JP" altLang="en-US" sz="4800" b="1" dirty="0">
              <a:solidFill>
                <a:schemeClr val="bg1"/>
              </a:solidFill>
            </a:endParaRPr>
          </a:p>
          <a:p>
            <a:r>
              <a:rPr lang="ja-JP" altLang="en-US" sz="6400" b="1" dirty="0">
                <a:solidFill>
                  <a:schemeClr val="bg1"/>
                </a:solidFill>
              </a:rPr>
              <a:t>２．対象者</a:t>
            </a:r>
            <a:r>
              <a:rPr lang="en-US" altLang="ja-JP" sz="5600" b="1" dirty="0">
                <a:solidFill>
                  <a:schemeClr val="bg1"/>
                </a:solidFill>
              </a:rPr>
              <a:t>(2023</a:t>
            </a:r>
            <a:r>
              <a:rPr lang="ja-JP" altLang="en-US" sz="5600" b="1" dirty="0">
                <a:solidFill>
                  <a:schemeClr val="bg1"/>
                </a:solidFill>
              </a:rPr>
              <a:t>年４月</a:t>
            </a:r>
            <a:r>
              <a:rPr lang="en-US" altLang="ja-JP" sz="5600" b="1" dirty="0">
                <a:solidFill>
                  <a:schemeClr val="bg1"/>
                </a:solidFill>
              </a:rPr>
              <a:t>1</a:t>
            </a:r>
            <a:r>
              <a:rPr lang="ja-JP" altLang="en-US" sz="5600" b="1" dirty="0">
                <a:solidFill>
                  <a:schemeClr val="bg1"/>
                </a:solidFill>
              </a:rPr>
              <a:t>日現在、満</a:t>
            </a:r>
            <a:r>
              <a:rPr lang="en-US" altLang="ja-JP" sz="5600" b="1" dirty="0">
                <a:solidFill>
                  <a:schemeClr val="bg1"/>
                </a:solidFill>
              </a:rPr>
              <a:t>40</a:t>
            </a:r>
            <a:r>
              <a:rPr lang="ja-JP" altLang="en-US" sz="5600" b="1" dirty="0">
                <a:solidFill>
                  <a:schemeClr val="bg1"/>
                </a:solidFill>
              </a:rPr>
              <a:t>歳未満の者</a:t>
            </a:r>
            <a:r>
              <a:rPr lang="en-US" altLang="ja-JP" sz="5600" b="1" dirty="0">
                <a:solidFill>
                  <a:schemeClr val="bg1"/>
                </a:solidFill>
              </a:rPr>
              <a:t>) </a:t>
            </a:r>
            <a:r>
              <a:rPr lang="ja-JP" altLang="en-US" sz="5600" b="1" dirty="0">
                <a:solidFill>
                  <a:schemeClr val="bg1"/>
                </a:solidFill>
              </a:rPr>
              <a:t>区分</a:t>
            </a:r>
            <a:r>
              <a:rPr lang="en-US" altLang="ja-JP" sz="5600" b="1" dirty="0">
                <a:solidFill>
                  <a:schemeClr val="bg1"/>
                </a:solidFill>
              </a:rPr>
              <a:t>A</a:t>
            </a:r>
            <a:r>
              <a:rPr lang="en-US" altLang="ja-JP" sz="5600" b="1" dirty="0">
                <a:solidFill>
                  <a:schemeClr val="bg1"/>
                </a:solidFill>
                <a:sym typeface="Wingdings" panose="05000000000000000000" pitchFamily="2" charset="2"/>
              </a:rPr>
              <a:t>:(1)~(4), </a:t>
            </a:r>
            <a:r>
              <a:rPr lang="ja-JP" altLang="en-US" sz="5600" b="1" dirty="0">
                <a:solidFill>
                  <a:schemeClr val="bg1"/>
                </a:solidFill>
                <a:sym typeface="Wingdings" panose="05000000000000000000" pitchFamily="2" charset="2"/>
              </a:rPr>
              <a:t>区分</a:t>
            </a:r>
            <a:r>
              <a:rPr lang="en-US" altLang="ja-JP" sz="5600" b="1" dirty="0">
                <a:solidFill>
                  <a:schemeClr val="bg1"/>
                </a:solidFill>
                <a:sym typeface="Wingdings" panose="05000000000000000000" pitchFamily="2" charset="2"/>
              </a:rPr>
              <a:t>B:(4)</a:t>
            </a:r>
            <a:endParaRPr lang="ja-JP" altLang="en-US" sz="5600" b="1" dirty="0">
              <a:solidFill>
                <a:schemeClr val="bg1"/>
              </a:solidFill>
            </a:endParaRPr>
          </a:p>
          <a:p>
            <a:pPr marL="388626" lvl="1">
              <a:lnSpc>
                <a:spcPts val="1000"/>
              </a:lnSpc>
            </a:pPr>
            <a:endParaRPr lang="en-US" altLang="ja-JP" sz="5600" b="1" dirty="0">
              <a:solidFill>
                <a:schemeClr val="bg1"/>
              </a:solidFill>
            </a:endParaRPr>
          </a:p>
          <a:p>
            <a:pPr marL="388626" lvl="1">
              <a:lnSpc>
                <a:spcPts val="1300"/>
              </a:lnSpc>
            </a:pPr>
            <a:r>
              <a:rPr lang="ja-JP" altLang="en-US" sz="5600" b="1" dirty="0">
                <a:solidFill>
                  <a:schemeClr val="bg1"/>
                </a:solidFill>
              </a:rPr>
              <a:t>（１）本大学医学部専任教員</a:t>
            </a:r>
          </a:p>
          <a:p>
            <a:pPr marL="388626" lvl="1">
              <a:lnSpc>
                <a:spcPts val="1300"/>
              </a:lnSpc>
            </a:pPr>
            <a:r>
              <a:rPr lang="ja-JP" altLang="en-US" sz="4800" b="1" dirty="0">
                <a:solidFill>
                  <a:schemeClr val="bg1"/>
                </a:solidFill>
              </a:rPr>
              <a:t>　　　　（本大学医学部または関連病院･研究施設に勤務し、 本大学医学部に在籍する専修医･助教も含む</a:t>
            </a:r>
            <a:r>
              <a:rPr lang="en-US" altLang="ja-JP" sz="4800" b="1" dirty="0">
                <a:solidFill>
                  <a:schemeClr val="bg1"/>
                </a:solidFill>
              </a:rPr>
              <a:t>)</a:t>
            </a:r>
          </a:p>
          <a:p>
            <a:pPr marL="388626" lvl="1">
              <a:lnSpc>
                <a:spcPts val="1300"/>
              </a:lnSpc>
            </a:pPr>
            <a:r>
              <a:rPr lang="ja-JP" altLang="en-US" sz="5600" b="1" dirty="0">
                <a:solidFill>
                  <a:schemeClr val="bg1"/>
                </a:solidFill>
              </a:rPr>
              <a:t>（２）本大学医学部特任教員（研究員を含む。 ただし訪問研究員、 共同研究員を除く）</a:t>
            </a:r>
            <a:endParaRPr lang="en-US" altLang="ja-JP" sz="5600" b="1" dirty="0">
              <a:solidFill>
                <a:schemeClr val="bg1"/>
              </a:solidFill>
            </a:endParaRPr>
          </a:p>
          <a:p>
            <a:pPr marL="388626" lvl="1">
              <a:lnSpc>
                <a:spcPts val="1300"/>
              </a:lnSpc>
            </a:pPr>
            <a:r>
              <a:rPr lang="ja-JP" altLang="en-US" sz="5600" b="1" kern="1400" dirty="0">
                <a:solidFill>
                  <a:schemeClr val="bg1"/>
                </a:solidFill>
              </a:rPr>
              <a:t>（３）</a:t>
            </a:r>
            <a:r>
              <a:rPr lang="ja-JP" altLang="en-US" sz="5600" b="1" kern="2000" dirty="0">
                <a:solidFill>
                  <a:schemeClr val="bg1"/>
                </a:solidFill>
              </a:rPr>
              <a:t>本大学病院研修医、 本大学大学院医学研究科（博士課程･修士課程）在籍者</a:t>
            </a:r>
            <a:endParaRPr lang="en-US" altLang="ja-JP" sz="5600" b="1" kern="1400" dirty="0">
              <a:solidFill>
                <a:schemeClr val="bg1"/>
              </a:solidFill>
            </a:endParaRPr>
          </a:p>
          <a:p>
            <a:pPr marL="388626" lvl="1">
              <a:lnSpc>
                <a:spcPts val="1300"/>
              </a:lnSpc>
            </a:pPr>
            <a:r>
              <a:rPr lang="ja-JP" altLang="en-US" sz="5600" b="1" kern="1400" dirty="0">
                <a:solidFill>
                  <a:schemeClr val="bg1"/>
                </a:solidFill>
              </a:rPr>
              <a:t>（４）医学部</a:t>
            </a:r>
            <a:r>
              <a:rPr lang="en-US" altLang="ja-JP" sz="5600" b="1" kern="1400" dirty="0">
                <a:solidFill>
                  <a:schemeClr val="bg1"/>
                </a:solidFill>
              </a:rPr>
              <a:t>4</a:t>
            </a:r>
            <a:r>
              <a:rPr lang="ja-JP" altLang="en-US" sz="5600" b="1" kern="1400" dirty="0">
                <a:solidFill>
                  <a:schemeClr val="bg1"/>
                </a:solidFill>
              </a:rPr>
              <a:t>～</a:t>
            </a:r>
            <a:r>
              <a:rPr lang="en-US" altLang="ja-JP" sz="5600" b="1" kern="1400" dirty="0">
                <a:solidFill>
                  <a:schemeClr val="bg1"/>
                </a:solidFill>
              </a:rPr>
              <a:t>6</a:t>
            </a:r>
            <a:r>
              <a:rPr lang="ja-JP" altLang="en-US" sz="5600" b="1" kern="1400" dirty="0">
                <a:solidFill>
                  <a:schemeClr val="bg1"/>
                </a:solidFill>
              </a:rPr>
              <a:t>年次在学者（医学部学生の場合は研究を行っている教室の教授からの</a:t>
            </a:r>
            <a:endParaRPr lang="en-US" altLang="ja-JP" sz="5600" b="1" kern="1400" dirty="0">
              <a:solidFill>
                <a:schemeClr val="bg1"/>
              </a:solidFill>
            </a:endParaRPr>
          </a:p>
          <a:p>
            <a:pPr marL="388626" lvl="1">
              <a:lnSpc>
                <a:spcPts val="1300"/>
              </a:lnSpc>
            </a:pPr>
            <a:r>
              <a:rPr lang="ja-JP" altLang="en-US" sz="4800" b="1" kern="1400" dirty="0">
                <a:solidFill>
                  <a:schemeClr val="bg1"/>
                </a:solidFill>
              </a:rPr>
              <a:t>　　　　　 </a:t>
            </a:r>
            <a:r>
              <a:rPr lang="ja-JP" altLang="en-US" sz="5600" b="1" kern="1400" dirty="0">
                <a:solidFill>
                  <a:schemeClr val="bg1"/>
                </a:solidFill>
              </a:rPr>
              <a:t>推薦状を添えること）</a:t>
            </a:r>
            <a:endParaRPr lang="en-US" altLang="ja-JP" sz="5600" b="1" kern="1400" dirty="0">
              <a:solidFill>
                <a:schemeClr val="bg1"/>
              </a:solidFill>
            </a:endParaRPr>
          </a:p>
          <a:p>
            <a:pPr marL="777254" lvl="2">
              <a:lnSpc>
                <a:spcPts val="1000"/>
              </a:lnSpc>
            </a:pPr>
            <a:r>
              <a:rPr lang="ja-JP" altLang="en-US" sz="4800" b="1" dirty="0">
                <a:solidFill>
                  <a:schemeClr val="bg1"/>
                </a:solidFill>
              </a:rPr>
              <a:t>＊</a:t>
            </a:r>
            <a:r>
              <a:rPr lang="en-US" altLang="ja-JP" sz="4800" b="1" dirty="0">
                <a:solidFill>
                  <a:schemeClr val="bg1"/>
                </a:solidFill>
              </a:rPr>
              <a:t>2023</a:t>
            </a:r>
            <a:r>
              <a:rPr lang="ja-JP" altLang="en-US" sz="4800" b="1" dirty="0">
                <a:solidFill>
                  <a:schemeClr val="bg1"/>
                </a:solidFill>
              </a:rPr>
              <a:t>年 </a:t>
            </a:r>
            <a:r>
              <a:rPr lang="en-US" altLang="ja-JP" sz="4800" b="1" dirty="0">
                <a:solidFill>
                  <a:schemeClr val="bg1"/>
                </a:solidFill>
              </a:rPr>
              <a:t>4 </a:t>
            </a:r>
            <a:r>
              <a:rPr lang="ja-JP" altLang="en-US" sz="4800" b="1" dirty="0">
                <a:solidFill>
                  <a:schemeClr val="bg1"/>
                </a:solidFill>
              </a:rPr>
              <a:t>月 </a:t>
            </a:r>
            <a:r>
              <a:rPr lang="en-US" altLang="ja-JP" sz="4800" b="1" dirty="0">
                <a:solidFill>
                  <a:schemeClr val="bg1"/>
                </a:solidFill>
              </a:rPr>
              <a:t>1 </a:t>
            </a:r>
            <a:r>
              <a:rPr lang="ja-JP" altLang="en-US" sz="4800" b="1" dirty="0">
                <a:solidFill>
                  <a:schemeClr val="bg1"/>
                </a:solidFill>
              </a:rPr>
              <a:t>日時点（予定）の職位（常勤 ・ 非常勤は不問）・ 学年</a:t>
            </a:r>
          </a:p>
          <a:p>
            <a:pPr marL="777254" lvl="2">
              <a:lnSpc>
                <a:spcPts val="1000"/>
              </a:lnSpc>
            </a:pPr>
            <a:r>
              <a:rPr lang="ja-JP" altLang="en-US" sz="4800" b="1" dirty="0">
                <a:solidFill>
                  <a:schemeClr val="bg1"/>
                </a:solidFill>
              </a:rPr>
              <a:t>＊１人につき１課題</a:t>
            </a:r>
          </a:p>
          <a:p>
            <a:pPr marL="777254" lvl="2">
              <a:lnSpc>
                <a:spcPts val="1000"/>
              </a:lnSpc>
            </a:pPr>
            <a:r>
              <a:rPr lang="ja-JP" altLang="en-US" sz="4800" b="1" dirty="0">
                <a:solidFill>
                  <a:schemeClr val="bg1"/>
                </a:solidFill>
              </a:rPr>
              <a:t>＊前年度、 区分Ａでの採択者は申請不可（区分Ｂでの採択者は申請可）</a:t>
            </a:r>
            <a:br>
              <a:rPr lang="en-US" altLang="ja-JP" sz="4800" b="1" dirty="0">
                <a:solidFill>
                  <a:schemeClr val="bg1"/>
                </a:solidFill>
              </a:rPr>
            </a:br>
            <a:endParaRPr lang="ja-JP" altLang="en-US" sz="4800" b="1" dirty="0">
              <a:solidFill>
                <a:schemeClr val="bg1"/>
              </a:solidFill>
            </a:endParaRPr>
          </a:p>
          <a:p>
            <a:r>
              <a:rPr lang="ja-JP" altLang="en-US" sz="6400" b="1" dirty="0">
                <a:solidFill>
                  <a:schemeClr val="bg1"/>
                </a:solidFill>
              </a:rPr>
              <a:t>３．助成の要件</a:t>
            </a:r>
          </a:p>
          <a:p>
            <a:pPr marL="388626" lvl="1"/>
            <a:r>
              <a:rPr lang="ja-JP" altLang="en-US" sz="4800" b="1" dirty="0">
                <a:solidFill>
                  <a:schemeClr val="bg1"/>
                </a:solidFill>
              </a:rPr>
              <a:t>　　　　</a:t>
            </a:r>
            <a:r>
              <a:rPr lang="ja-JP" altLang="en-US" sz="5600" b="1" dirty="0">
                <a:solidFill>
                  <a:schemeClr val="bg1"/>
                </a:solidFill>
              </a:rPr>
              <a:t>　慶應義塾大学医学部の将来的発展のために特に振興すべき研究であること</a:t>
            </a:r>
          </a:p>
          <a:p>
            <a:endParaRPr lang="en-US" altLang="ja-JP" sz="800" b="1" dirty="0">
              <a:solidFill>
                <a:schemeClr val="bg1"/>
              </a:solidFill>
            </a:endParaRPr>
          </a:p>
          <a:p>
            <a:r>
              <a:rPr lang="ja-JP" altLang="en-US" sz="6400" b="1" dirty="0">
                <a:solidFill>
                  <a:schemeClr val="bg1"/>
                </a:solidFill>
              </a:rPr>
              <a:t>４．研究助成金の予定額及び件数</a:t>
            </a:r>
          </a:p>
          <a:p>
            <a:pPr marL="388626" lvl="1">
              <a:lnSpc>
                <a:spcPts val="1000"/>
              </a:lnSpc>
            </a:pPr>
            <a:r>
              <a:rPr lang="ja-JP" altLang="en-US" sz="4800" b="1" dirty="0">
                <a:solidFill>
                  <a:schemeClr val="bg1"/>
                </a:solidFill>
              </a:rPr>
              <a:t>　　　　　区分 </a:t>
            </a:r>
            <a:r>
              <a:rPr lang="en-US" altLang="ja-JP" sz="4800" b="1" dirty="0">
                <a:solidFill>
                  <a:schemeClr val="bg1"/>
                </a:solidFill>
              </a:rPr>
              <a:t>A</a:t>
            </a:r>
            <a:r>
              <a:rPr lang="ja-JP" altLang="en-US" sz="4800" b="1" dirty="0">
                <a:solidFill>
                  <a:schemeClr val="bg1"/>
                </a:solidFill>
              </a:rPr>
              <a:t>：最高採択額 </a:t>
            </a:r>
            <a:r>
              <a:rPr lang="en-US" altLang="ja-JP" sz="4800" b="1" dirty="0">
                <a:solidFill>
                  <a:schemeClr val="bg1"/>
                </a:solidFill>
              </a:rPr>
              <a:t>300 </a:t>
            </a:r>
            <a:r>
              <a:rPr lang="ja-JP" altLang="en-US" sz="4800" b="1" dirty="0">
                <a:solidFill>
                  <a:schemeClr val="bg1"/>
                </a:solidFill>
              </a:rPr>
              <a:t>万円 </a:t>
            </a:r>
            <a:r>
              <a:rPr lang="en-US" altLang="ja-JP" sz="4800" b="1" dirty="0">
                <a:solidFill>
                  <a:schemeClr val="bg1"/>
                </a:solidFill>
              </a:rPr>
              <a:t>6 </a:t>
            </a:r>
            <a:r>
              <a:rPr lang="ja-JP" altLang="en-US" sz="4800" b="1" dirty="0">
                <a:solidFill>
                  <a:schemeClr val="bg1"/>
                </a:solidFill>
              </a:rPr>
              <a:t>～ </a:t>
            </a:r>
            <a:r>
              <a:rPr lang="en-US" altLang="ja-JP" sz="4800" b="1" dirty="0">
                <a:solidFill>
                  <a:schemeClr val="bg1"/>
                </a:solidFill>
              </a:rPr>
              <a:t>7 </a:t>
            </a:r>
            <a:r>
              <a:rPr lang="ja-JP" altLang="en-US" sz="4800" b="1" dirty="0">
                <a:solidFill>
                  <a:schemeClr val="bg1"/>
                </a:solidFill>
              </a:rPr>
              <a:t>件程度 ＊医学部生を含め、 どなたでも応募可能</a:t>
            </a:r>
            <a:endParaRPr lang="en-US" altLang="zh-TW" sz="4800" b="1" dirty="0">
              <a:solidFill>
                <a:schemeClr val="bg1"/>
              </a:solidFill>
            </a:endParaRPr>
          </a:p>
          <a:p>
            <a:pPr marL="388626" lvl="1">
              <a:lnSpc>
                <a:spcPts val="1000"/>
              </a:lnSpc>
            </a:pPr>
            <a:r>
              <a:rPr lang="ja-JP" altLang="en-US" sz="4800" b="1" dirty="0">
                <a:solidFill>
                  <a:schemeClr val="bg1"/>
                </a:solidFill>
              </a:rPr>
              <a:t>　　　　　区</a:t>
            </a:r>
            <a:r>
              <a:rPr lang="zh-TW" altLang="en-US" sz="4800" b="1" dirty="0">
                <a:solidFill>
                  <a:schemeClr val="bg1"/>
                </a:solidFill>
              </a:rPr>
              <a:t>分 </a:t>
            </a:r>
            <a:r>
              <a:rPr lang="en-US" altLang="zh-TW" sz="4800" b="1" dirty="0">
                <a:solidFill>
                  <a:schemeClr val="bg1"/>
                </a:solidFill>
              </a:rPr>
              <a:t>B</a:t>
            </a:r>
            <a:r>
              <a:rPr lang="zh-TW" altLang="en-US" sz="4800" b="1" dirty="0">
                <a:solidFill>
                  <a:schemeClr val="bg1"/>
                </a:solidFill>
              </a:rPr>
              <a:t>：最高採択額 </a:t>
            </a:r>
            <a:r>
              <a:rPr lang="en-US" altLang="zh-TW" sz="4800" b="1" dirty="0">
                <a:solidFill>
                  <a:schemeClr val="bg1"/>
                </a:solidFill>
              </a:rPr>
              <a:t>25 </a:t>
            </a:r>
            <a:r>
              <a:rPr lang="zh-TW" altLang="en-US" sz="4800" b="1" dirty="0">
                <a:solidFill>
                  <a:schemeClr val="bg1"/>
                </a:solidFill>
              </a:rPr>
              <a:t>万円 </a:t>
            </a:r>
            <a:r>
              <a:rPr lang="en-US" altLang="zh-TW" sz="4800" b="1" dirty="0">
                <a:solidFill>
                  <a:schemeClr val="bg1"/>
                </a:solidFill>
              </a:rPr>
              <a:t>4 </a:t>
            </a:r>
            <a:r>
              <a:rPr lang="zh-TW" altLang="en-US" sz="4800" b="1" dirty="0">
                <a:solidFill>
                  <a:schemeClr val="bg1"/>
                </a:solidFill>
              </a:rPr>
              <a:t>～ </a:t>
            </a:r>
            <a:r>
              <a:rPr lang="en-US" altLang="zh-TW" sz="4800" b="1" dirty="0">
                <a:solidFill>
                  <a:schemeClr val="bg1"/>
                </a:solidFill>
              </a:rPr>
              <a:t>8 </a:t>
            </a:r>
            <a:r>
              <a:rPr lang="zh-TW" altLang="en-US" sz="4800" b="1" dirty="0">
                <a:solidFill>
                  <a:schemeClr val="bg1"/>
                </a:solidFill>
              </a:rPr>
              <a:t>件程度</a:t>
            </a:r>
            <a:r>
              <a:rPr lang="ja-JP" altLang="en-US" sz="4800" b="1" dirty="0">
                <a:solidFill>
                  <a:schemeClr val="bg1"/>
                </a:solidFill>
              </a:rPr>
              <a:t>＊医学部 </a:t>
            </a:r>
            <a:r>
              <a:rPr lang="en-US" altLang="ja-JP" sz="4800" b="1" dirty="0">
                <a:solidFill>
                  <a:schemeClr val="bg1"/>
                </a:solidFill>
              </a:rPr>
              <a:t>4 </a:t>
            </a:r>
            <a:r>
              <a:rPr lang="ja-JP" altLang="en-US" sz="4800" b="1" dirty="0">
                <a:solidFill>
                  <a:schemeClr val="bg1"/>
                </a:solidFill>
              </a:rPr>
              <a:t>・ </a:t>
            </a:r>
            <a:r>
              <a:rPr lang="en-US" altLang="ja-JP" sz="4800" b="1" dirty="0">
                <a:solidFill>
                  <a:schemeClr val="bg1"/>
                </a:solidFill>
              </a:rPr>
              <a:t>5 </a:t>
            </a:r>
            <a:r>
              <a:rPr lang="ja-JP" altLang="en-US" sz="4800" b="1" dirty="0">
                <a:solidFill>
                  <a:schemeClr val="bg1"/>
                </a:solidFill>
              </a:rPr>
              <a:t>・ </a:t>
            </a:r>
            <a:r>
              <a:rPr lang="en-US" altLang="ja-JP" sz="4800" b="1" dirty="0">
                <a:solidFill>
                  <a:schemeClr val="bg1"/>
                </a:solidFill>
              </a:rPr>
              <a:t>6 </a:t>
            </a:r>
            <a:r>
              <a:rPr lang="ja-JP" altLang="en-US" sz="4800" b="1" dirty="0">
                <a:solidFill>
                  <a:schemeClr val="bg1"/>
                </a:solidFill>
              </a:rPr>
              <a:t>年生のみ応募可能</a:t>
            </a:r>
          </a:p>
          <a:p>
            <a:pPr marL="777254" lvl="2">
              <a:lnSpc>
                <a:spcPts val="1000"/>
              </a:lnSpc>
            </a:pPr>
            <a:r>
              <a:rPr lang="ja-JP" altLang="en-US" sz="4800" b="1" dirty="0">
                <a:solidFill>
                  <a:schemeClr val="bg1"/>
                </a:solidFill>
              </a:rPr>
              <a:t>　＊採択者は、 学内で行われる公開セミナーでの研究成果発表会に参加すること</a:t>
            </a:r>
          </a:p>
          <a:p>
            <a:pPr marL="777254" lvl="2">
              <a:lnSpc>
                <a:spcPts val="1000"/>
              </a:lnSpc>
            </a:pPr>
            <a:r>
              <a:rPr lang="ja-JP" altLang="en-US" sz="4800" b="1" dirty="0">
                <a:solidFill>
                  <a:schemeClr val="bg1"/>
                </a:solidFill>
              </a:rPr>
              <a:t>　（</a:t>
            </a:r>
            <a:r>
              <a:rPr lang="en-US" altLang="ja-JP" sz="4800" b="1" dirty="0">
                <a:solidFill>
                  <a:schemeClr val="bg1"/>
                </a:solidFill>
              </a:rPr>
              <a:t>2024</a:t>
            </a:r>
            <a:r>
              <a:rPr lang="ja-JP" altLang="en-US" sz="4800" b="1" dirty="0">
                <a:solidFill>
                  <a:schemeClr val="bg1"/>
                </a:solidFill>
              </a:rPr>
              <a:t>年 </a:t>
            </a:r>
            <a:r>
              <a:rPr lang="en-US" altLang="ja-JP" sz="4800" b="1" dirty="0">
                <a:solidFill>
                  <a:schemeClr val="bg1"/>
                </a:solidFill>
              </a:rPr>
              <a:t>1 </a:t>
            </a:r>
            <a:r>
              <a:rPr lang="ja-JP" altLang="en-US" sz="4800" b="1" dirty="0">
                <a:solidFill>
                  <a:schemeClr val="bg1"/>
                </a:solidFill>
              </a:rPr>
              <a:t>月下旬～ </a:t>
            </a:r>
            <a:r>
              <a:rPr lang="en-US" altLang="ja-JP" sz="4800" b="1" dirty="0">
                <a:solidFill>
                  <a:schemeClr val="bg1"/>
                </a:solidFill>
              </a:rPr>
              <a:t>2 </a:t>
            </a:r>
            <a:r>
              <a:rPr lang="ja-JP" altLang="en-US" sz="4800" b="1" dirty="0">
                <a:solidFill>
                  <a:schemeClr val="bg1"/>
                </a:solidFill>
              </a:rPr>
              <a:t>月下旬予定）</a:t>
            </a:r>
          </a:p>
          <a:p>
            <a:pPr lvl="2">
              <a:lnSpc>
                <a:spcPts val="1000"/>
              </a:lnSpc>
            </a:pPr>
            <a:r>
              <a:rPr lang="ja-JP" altLang="en-US" sz="4800" b="1" dirty="0">
                <a:solidFill>
                  <a:schemeClr val="bg1"/>
                </a:solidFill>
              </a:rPr>
              <a:t>　　　＊この助成金は、 消耗品費、 旅費、 その他経費等に使用可能</a:t>
            </a:r>
          </a:p>
          <a:p>
            <a:pPr lvl="2">
              <a:lnSpc>
                <a:spcPts val="1000"/>
              </a:lnSpc>
            </a:pPr>
            <a:r>
              <a:rPr lang="ja-JP" altLang="en-US" sz="4800" b="1" dirty="0">
                <a:solidFill>
                  <a:schemeClr val="bg1"/>
                </a:solidFill>
              </a:rPr>
              <a:t>　　　＊研究期間は最長 </a:t>
            </a:r>
            <a:r>
              <a:rPr lang="en-US" altLang="ja-JP" sz="4800" b="1" dirty="0">
                <a:solidFill>
                  <a:schemeClr val="bg1"/>
                </a:solidFill>
              </a:rPr>
              <a:t>2023</a:t>
            </a:r>
            <a:r>
              <a:rPr lang="ja-JP" altLang="en-US" sz="4800" b="1" dirty="0">
                <a:solidFill>
                  <a:schemeClr val="bg1"/>
                </a:solidFill>
              </a:rPr>
              <a:t>年度末（</a:t>
            </a:r>
            <a:r>
              <a:rPr lang="en-US" altLang="ja-JP" sz="4800" b="1" dirty="0">
                <a:solidFill>
                  <a:schemeClr val="bg1"/>
                </a:solidFill>
              </a:rPr>
              <a:t>2024</a:t>
            </a:r>
            <a:r>
              <a:rPr lang="ja-JP" altLang="en-US" sz="4800" b="1" dirty="0">
                <a:solidFill>
                  <a:schemeClr val="bg1"/>
                </a:solidFill>
              </a:rPr>
              <a:t>年 </a:t>
            </a:r>
            <a:r>
              <a:rPr lang="en-US" altLang="ja-JP" sz="4800" b="1" dirty="0">
                <a:solidFill>
                  <a:schemeClr val="bg1"/>
                </a:solidFill>
              </a:rPr>
              <a:t>3 </a:t>
            </a:r>
            <a:r>
              <a:rPr lang="ja-JP" altLang="en-US" sz="4800" b="1" dirty="0">
                <a:solidFill>
                  <a:schemeClr val="bg1"/>
                </a:solidFill>
              </a:rPr>
              <a:t>月末）迄</a:t>
            </a:r>
          </a:p>
          <a:p>
            <a:pPr lvl="2">
              <a:lnSpc>
                <a:spcPts val="1000"/>
              </a:lnSpc>
            </a:pPr>
            <a:r>
              <a:rPr lang="ja-JP" altLang="en-US" sz="4800" b="1" dirty="0">
                <a:solidFill>
                  <a:schemeClr val="bg1"/>
                </a:solidFill>
              </a:rPr>
              <a:t>　　　＊区分Ａと区分Ｂの併願は不可</a:t>
            </a:r>
            <a:endParaRPr lang="en-US" altLang="ja-JP" sz="4800" b="1" dirty="0">
              <a:solidFill>
                <a:schemeClr val="bg1"/>
              </a:solidFill>
            </a:endParaRPr>
          </a:p>
          <a:p>
            <a:pPr lvl="2">
              <a:lnSpc>
                <a:spcPts val="1000"/>
              </a:lnSpc>
            </a:pPr>
            <a:r>
              <a:rPr lang="ja-JP" altLang="en-US" sz="4800" b="1" dirty="0">
                <a:solidFill>
                  <a:schemeClr val="bg1"/>
                </a:solidFill>
              </a:rPr>
              <a:t>　　</a:t>
            </a:r>
            <a:r>
              <a:rPr lang="ja-JP" altLang="en-US" sz="5600" b="1" dirty="0">
                <a:solidFill>
                  <a:schemeClr val="bg1"/>
                </a:solidFill>
              </a:rPr>
              <a:t> </a:t>
            </a:r>
            <a:r>
              <a:rPr lang="en-US" altLang="ja-JP" sz="400" b="1" dirty="0">
                <a:solidFill>
                  <a:schemeClr val="bg1"/>
                </a:solidFill>
              </a:rPr>
              <a:t>         </a:t>
            </a:r>
            <a:r>
              <a:rPr lang="ja-JP" altLang="ja-JP" sz="4800" b="1" dirty="0">
                <a:solidFill>
                  <a:schemeClr val="bg1"/>
                </a:solidFill>
              </a:rPr>
              <a:t>＊助成金額の決定は、絶対的評価ではなく、申請状況全体を勘案しての相対的評価となります</a:t>
            </a:r>
            <a:endParaRPr lang="en-US" altLang="ja-JP" sz="4800" b="1" dirty="0">
              <a:solidFill>
                <a:schemeClr val="bg1"/>
              </a:solidFill>
            </a:endParaRPr>
          </a:p>
          <a:p>
            <a:r>
              <a:rPr lang="en-US" altLang="ja-JP" sz="4800" b="1" dirty="0">
                <a:solidFill>
                  <a:schemeClr val="bg1"/>
                </a:solidFill>
              </a:rPr>
              <a:t> </a:t>
            </a:r>
            <a:r>
              <a:rPr lang="en-US" altLang="ja-JP" sz="6400" b="1" dirty="0">
                <a:solidFill>
                  <a:schemeClr val="bg1"/>
                </a:solidFill>
              </a:rPr>
              <a:t>5</a:t>
            </a:r>
            <a:r>
              <a:rPr lang="ja-JP" altLang="en-US" sz="6400" b="1" dirty="0" err="1">
                <a:solidFill>
                  <a:schemeClr val="bg1"/>
                </a:solidFill>
              </a:rPr>
              <a:t>．</a:t>
            </a:r>
            <a:r>
              <a:rPr lang="ja-JP" altLang="en-US" sz="6400" b="1" dirty="0">
                <a:solidFill>
                  <a:schemeClr val="bg1"/>
                </a:solidFill>
              </a:rPr>
              <a:t>結果通知</a:t>
            </a:r>
            <a:r>
              <a:rPr lang="ja-JP" altLang="en-US" sz="5600" b="1" dirty="0">
                <a:solidFill>
                  <a:schemeClr val="bg1"/>
                </a:solidFill>
              </a:rPr>
              <a:t>　　</a:t>
            </a:r>
            <a:r>
              <a:rPr lang="ja-JP" altLang="en-US" sz="4800" b="1" dirty="0">
                <a:solidFill>
                  <a:schemeClr val="bg1"/>
                </a:solidFill>
              </a:rPr>
              <a:t>　 </a:t>
            </a:r>
            <a:r>
              <a:rPr lang="en-US" altLang="ja-JP" sz="4800" b="1" dirty="0">
                <a:solidFill>
                  <a:schemeClr val="bg1"/>
                </a:solidFill>
              </a:rPr>
              <a:t>2023 </a:t>
            </a:r>
            <a:r>
              <a:rPr lang="ja-JP" altLang="en-US" sz="4800" b="1" dirty="0">
                <a:solidFill>
                  <a:schemeClr val="bg1"/>
                </a:solidFill>
              </a:rPr>
              <a:t>年 </a:t>
            </a:r>
            <a:r>
              <a:rPr lang="en-US" altLang="ja-JP" sz="4800" b="1" dirty="0">
                <a:solidFill>
                  <a:schemeClr val="bg1"/>
                </a:solidFill>
              </a:rPr>
              <a:t>3 </a:t>
            </a:r>
            <a:r>
              <a:rPr lang="ja-JP" altLang="en-US" sz="4800" b="1" dirty="0">
                <a:solidFill>
                  <a:schemeClr val="bg1"/>
                </a:solidFill>
              </a:rPr>
              <a:t>月下旬迄に申請者あてに通知します</a:t>
            </a:r>
            <a:endParaRPr lang="en-US" altLang="ja-JP" sz="4800" b="1" dirty="0">
              <a:solidFill>
                <a:schemeClr val="bg1"/>
              </a:solidFill>
            </a:endParaRPr>
          </a:p>
          <a:p>
            <a:endParaRPr lang="en-US" altLang="ja-JP" sz="4800" b="1" dirty="0">
              <a:solidFill>
                <a:schemeClr val="bg1"/>
              </a:solidFill>
              <a:cs typeface="Meiryo UI"/>
            </a:endParaRPr>
          </a:p>
          <a:p>
            <a:endParaRPr lang="en-US" altLang="ja-JP" sz="4800" b="1" dirty="0"/>
          </a:p>
          <a:p>
            <a:endParaRPr lang="en-US" altLang="ja-JP" sz="4800" b="1" dirty="0"/>
          </a:p>
          <a:p>
            <a:endParaRPr lang="en-US" altLang="ja-JP" sz="4800" b="1" dirty="0"/>
          </a:p>
          <a:p>
            <a:r>
              <a:rPr lang="ja-JP" altLang="en-US" sz="4800" b="1" dirty="0"/>
              <a:t>　　　　　　　　</a:t>
            </a:r>
            <a:endParaRPr lang="en-US" altLang="ja-JP" sz="4800" b="1" dirty="0"/>
          </a:p>
        </p:txBody>
      </p:sp>
    </p:spTree>
    <p:extLst>
      <p:ext uri="{BB962C8B-B14F-4D97-AF65-F5344CB8AC3E}">
        <p14:creationId xmlns:p14="http://schemas.microsoft.com/office/powerpoint/2010/main" val="1337192207"/>
      </p:ext>
    </p:extLst>
  </p:cSld>
  <p:clrMapOvr>
    <a:masterClrMapping/>
  </p:clrMapOvr>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096F0E7-E7B5-406E-8E94-F0043B2AC7F6}">
  <ds:schemaRefs>
    <ds:schemaRef ds:uri="http://schemas.microsoft.com/sharepoint/v3/contenttype/forms"/>
  </ds:schemaRefs>
</ds:datastoreItem>
</file>

<file path=customXml/itemProps2.xml><?xml version="1.0" encoding="utf-8"?>
<ds:datastoreItem xmlns:ds="http://schemas.openxmlformats.org/officeDocument/2006/customXml" ds:itemID="{104C6BCC-A38B-4625-90E6-7D3BBA390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41CBB0-BAA0-4983-8F2B-E10AF3358DA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TotalTime>518</TotalTime>
  <Words>735</Words>
  <Application>Microsoft Office PowerPoint</Application>
  <PresentationFormat>ユーザー設定</PresentationFormat>
  <Paragraphs>53</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Meiryo UI</vt:lpstr>
      <vt:lpstr>メイリオ</vt:lpstr>
      <vt:lpstr>Arial</vt:lpstr>
      <vt:lpstr>Arial Black</vt:lpstr>
      <vt:lpstr>Century Gothic</vt:lpstr>
      <vt:lpstr>Wingdings</vt:lpstr>
      <vt:lpstr>Wingdings 3</vt:lpstr>
      <vt:lpstr>スライス</vt:lpstr>
      <vt:lpstr>　　2023年度坂口光洋記念慶應義塾医学振興基金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 Lorem Ipsum</dc:title>
  <dc:creator>宮崎　眞代</dc:creator>
  <cp:lastModifiedBy>宮崎　眞代</cp:lastModifiedBy>
  <cp:revision>73</cp:revision>
  <cp:lastPrinted>2022-11-18T08:33:21Z</cp:lastPrinted>
  <dcterms:created xsi:type="dcterms:W3CDTF">2022-01-29T03:08:33Z</dcterms:created>
  <dcterms:modified xsi:type="dcterms:W3CDTF">2022-11-21T00:58:51Z</dcterms:modified>
</cp:coreProperties>
</file>